
<file path=[Content_Types].xml><?xml version="1.0" encoding="utf-8"?>
<Types xmlns="http://schemas.openxmlformats.org/package/2006/content-types"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sldIdLst>
    <p:sldId id="266" r:id="rId3"/>
    <p:sldId id="307" r:id="rId4"/>
    <p:sldId id="283" r:id="rId5"/>
    <p:sldId id="284" r:id="rId6"/>
    <p:sldId id="305" r:id="rId7"/>
    <p:sldId id="286" r:id="rId8"/>
    <p:sldId id="288" r:id="rId9"/>
    <p:sldId id="306" r:id="rId10"/>
    <p:sldId id="294" r:id="rId11"/>
    <p:sldId id="296" r:id="rId12"/>
    <p:sldId id="297" r:id="rId13"/>
    <p:sldId id="299" r:id="rId14"/>
    <p:sldId id="300" r:id="rId15"/>
    <p:sldId id="303" r:id="rId16"/>
    <p:sldId id="308" r:id="rId17"/>
    <p:sldId id="310" r:id="rId18"/>
    <p:sldId id="309" r:id="rId19"/>
    <p:sldId id="311" r:id="rId20"/>
    <p:sldId id="312" r:id="rId21"/>
    <p:sldId id="313" r:id="rId22"/>
    <p:sldId id="314" r:id="rId23"/>
    <p:sldId id="315" r:id="rId24"/>
    <p:sldId id="316" r:id="rId25"/>
    <p:sldId id="293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81" autoAdjust="0"/>
    <p:restoredTop sz="94624" autoAdjust="0"/>
  </p:normalViewPr>
  <p:slideViewPr>
    <p:cSldViewPr>
      <p:cViewPr>
        <p:scale>
          <a:sx n="71" d="100"/>
          <a:sy n="71" d="100"/>
        </p:scale>
        <p:origin x="-13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5E4F1-3D93-4134-A8E1-FF2D9FB6AD3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05F22-094A-4079-AB8C-F37C1EE24C0A}">
      <dgm:prSet phldrT="[Text]"/>
      <dgm:spPr/>
      <dgm:t>
        <a:bodyPr/>
        <a:lstStyle/>
        <a:p>
          <a:r>
            <a:rPr lang="en-US" dirty="0" smtClean="0"/>
            <a:t>Media Agency </a:t>
          </a:r>
          <a:endParaRPr lang="en-US" dirty="0"/>
        </a:p>
      </dgm:t>
    </dgm:pt>
    <dgm:pt modelId="{DECF7ACC-9477-421E-A954-07AB666181C8}" type="parTrans" cxnId="{CBACD429-E81B-4899-B628-73FD70998FE6}">
      <dgm:prSet/>
      <dgm:spPr/>
      <dgm:t>
        <a:bodyPr/>
        <a:lstStyle/>
        <a:p>
          <a:endParaRPr lang="en-US"/>
        </a:p>
      </dgm:t>
    </dgm:pt>
    <dgm:pt modelId="{8FF6AD3D-E7DA-40D0-9A02-B451107FDC49}" type="sibTrans" cxnId="{CBACD429-E81B-4899-B628-73FD70998FE6}">
      <dgm:prSet/>
      <dgm:spPr/>
      <dgm:t>
        <a:bodyPr/>
        <a:lstStyle/>
        <a:p>
          <a:endParaRPr lang="en-US"/>
        </a:p>
      </dgm:t>
    </dgm:pt>
    <dgm:pt modelId="{83051CBE-467B-4641-AB3C-95DFE1656CDC}">
      <dgm:prSet phldrT="[Text]"/>
      <dgm:spPr/>
      <dgm:t>
        <a:bodyPr/>
        <a:lstStyle/>
        <a:p>
          <a:r>
            <a:rPr lang="en-US" dirty="0" smtClean="0"/>
            <a:t>Publication</a:t>
          </a:r>
          <a:endParaRPr lang="en-US" dirty="0"/>
        </a:p>
      </dgm:t>
    </dgm:pt>
    <dgm:pt modelId="{83F8A543-78C3-46D4-8356-C40D469378CE}" type="parTrans" cxnId="{DAEC3E79-3E3E-45D2-BB22-44FBB5058D29}">
      <dgm:prSet/>
      <dgm:spPr/>
      <dgm:t>
        <a:bodyPr/>
        <a:lstStyle/>
        <a:p>
          <a:endParaRPr lang="en-US"/>
        </a:p>
      </dgm:t>
    </dgm:pt>
    <dgm:pt modelId="{0A089EF7-C52D-46F9-BBE9-47F9B04B5331}" type="sibTrans" cxnId="{DAEC3E79-3E3E-45D2-BB22-44FBB5058D29}">
      <dgm:prSet/>
      <dgm:spPr/>
      <dgm:t>
        <a:bodyPr/>
        <a:lstStyle/>
        <a:p>
          <a:endParaRPr lang="en-US"/>
        </a:p>
      </dgm:t>
    </dgm:pt>
    <dgm:pt modelId="{FA5985FA-9F29-4012-A0E6-E77643AAD6C8}">
      <dgm:prSet phldrT="[Text]"/>
      <dgm:spPr/>
      <dgm:t>
        <a:bodyPr/>
        <a:lstStyle/>
        <a:p>
          <a:r>
            <a:rPr lang="en-US" b="0" dirty="0" smtClean="0"/>
            <a:t>Broadcasting</a:t>
          </a:r>
          <a:endParaRPr lang="en-US" b="0" dirty="0"/>
        </a:p>
      </dgm:t>
    </dgm:pt>
    <dgm:pt modelId="{67D82C40-2214-4CF8-9F3B-4F566A4EB053}" type="parTrans" cxnId="{BF0F3C5A-3B5A-498D-8D92-1A274FC30FE3}">
      <dgm:prSet/>
      <dgm:spPr/>
      <dgm:t>
        <a:bodyPr/>
        <a:lstStyle/>
        <a:p>
          <a:endParaRPr lang="en-US"/>
        </a:p>
      </dgm:t>
    </dgm:pt>
    <dgm:pt modelId="{ADFDE487-FE10-4A4D-A6D3-3C0D7BDF70E1}" type="sibTrans" cxnId="{BF0F3C5A-3B5A-498D-8D92-1A274FC30FE3}">
      <dgm:prSet/>
      <dgm:spPr/>
      <dgm:t>
        <a:bodyPr/>
        <a:lstStyle/>
        <a:p>
          <a:endParaRPr lang="en-US"/>
        </a:p>
      </dgm:t>
    </dgm:pt>
    <dgm:pt modelId="{5ECF1B21-E4CD-4357-88E8-974370345F10}">
      <dgm:prSet phldrT="[Text]"/>
      <dgm:spPr/>
      <dgm:t>
        <a:bodyPr/>
        <a:lstStyle/>
        <a:p>
          <a:r>
            <a:rPr lang="en-US" dirty="0" smtClean="0"/>
            <a:t>Hoarding </a:t>
          </a:r>
          <a:endParaRPr lang="en-US" dirty="0"/>
        </a:p>
      </dgm:t>
    </dgm:pt>
    <dgm:pt modelId="{01D6FD43-FC93-4A50-9FD7-33809B597357}" type="parTrans" cxnId="{AA6BA137-97AE-4FCB-B161-319005FB738C}">
      <dgm:prSet/>
      <dgm:spPr/>
      <dgm:t>
        <a:bodyPr/>
        <a:lstStyle/>
        <a:p>
          <a:endParaRPr lang="en-US"/>
        </a:p>
      </dgm:t>
    </dgm:pt>
    <dgm:pt modelId="{EAA24329-B3CE-4766-B250-7A50B21C31BE}" type="sibTrans" cxnId="{AA6BA137-97AE-4FCB-B161-319005FB738C}">
      <dgm:prSet/>
      <dgm:spPr/>
      <dgm:t>
        <a:bodyPr/>
        <a:lstStyle/>
        <a:p>
          <a:endParaRPr lang="en-US"/>
        </a:p>
      </dgm:t>
    </dgm:pt>
    <dgm:pt modelId="{EE5114E9-7EDD-4B43-BC45-9767F0BB63FC}">
      <dgm:prSet phldrT="[Text]"/>
      <dgm:spPr/>
      <dgm:t>
        <a:bodyPr/>
        <a:lstStyle/>
        <a:p>
          <a:r>
            <a:rPr lang="en-US" dirty="0" smtClean="0"/>
            <a:t>Other Services</a:t>
          </a:r>
          <a:endParaRPr lang="en-US" dirty="0"/>
        </a:p>
      </dgm:t>
    </dgm:pt>
    <dgm:pt modelId="{49ED0BD7-4436-4F6E-96ED-F1F1091D55A5}" type="parTrans" cxnId="{00E72FEE-EC73-41C5-81F4-5AA79685CA2C}">
      <dgm:prSet/>
      <dgm:spPr/>
      <dgm:t>
        <a:bodyPr/>
        <a:lstStyle/>
        <a:p>
          <a:endParaRPr lang="en-US"/>
        </a:p>
      </dgm:t>
    </dgm:pt>
    <dgm:pt modelId="{A0F9D7C3-6165-453F-BAED-9C1925AEEDC1}" type="sibTrans" cxnId="{00E72FEE-EC73-41C5-81F4-5AA79685CA2C}">
      <dgm:prSet/>
      <dgm:spPr/>
      <dgm:t>
        <a:bodyPr/>
        <a:lstStyle/>
        <a:p>
          <a:endParaRPr lang="en-US"/>
        </a:p>
      </dgm:t>
    </dgm:pt>
    <dgm:pt modelId="{D38C2720-1BE1-4ADA-8AE0-6CF52A42AF1C}" type="pres">
      <dgm:prSet presAssocID="{C7D5E4F1-3D93-4134-A8E1-FF2D9FB6AD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BA62E4-FFBF-4FE9-BCFE-53FAA018B138}" type="pres">
      <dgm:prSet presAssocID="{A6805F22-094A-4079-AB8C-F37C1EE24C0A}" presName="centerShape" presStyleLbl="node0" presStyleIdx="0" presStyleCnt="1"/>
      <dgm:spPr/>
      <dgm:t>
        <a:bodyPr/>
        <a:lstStyle/>
        <a:p>
          <a:endParaRPr lang="en-US"/>
        </a:p>
      </dgm:t>
    </dgm:pt>
    <dgm:pt modelId="{ADD1E048-2288-4ED1-A9C2-5CAE8B170375}" type="pres">
      <dgm:prSet presAssocID="{83F8A543-78C3-46D4-8356-C40D469378CE}" presName="Name9" presStyleLbl="parChTrans1D2" presStyleIdx="0" presStyleCnt="4"/>
      <dgm:spPr/>
      <dgm:t>
        <a:bodyPr/>
        <a:lstStyle/>
        <a:p>
          <a:endParaRPr lang="en-US"/>
        </a:p>
      </dgm:t>
    </dgm:pt>
    <dgm:pt modelId="{2D3FBA85-EFC1-42E2-852C-586D5FC2DE1F}" type="pres">
      <dgm:prSet presAssocID="{83F8A543-78C3-46D4-8356-C40D469378C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F9ABFFF-FF22-437B-AC51-1A03E8AA5C2E}" type="pres">
      <dgm:prSet presAssocID="{83051CBE-467B-4641-AB3C-95DFE1656C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EE14E-A35D-4942-B414-49AC25520FB2}" type="pres">
      <dgm:prSet presAssocID="{67D82C40-2214-4CF8-9F3B-4F566A4EB053}" presName="Name9" presStyleLbl="parChTrans1D2" presStyleIdx="1" presStyleCnt="4"/>
      <dgm:spPr/>
      <dgm:t>
        <a:bodyPr/>
        <a:lstStyle/>
        <a:p>
          <a:endParaRPr lang="en-US"/>
        </a:p>
      </dgm:t>
    </dgm:pt>
    <dgm:pt modelId="{A78556BB-2755-4873-B183-9A0DA3EC2CC0}" type="pres">
      <dgm:prSet presAssocID="{67D82C40-2214-4CF8-9F3B-4F566A4EB05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3A9D22C-BDC5-4F62-B7F9-D725ED4CCD4A}" type="pres">
      <dgm:prSet presAssocID="{FA5985FA-9F29-4012-A0E6-E77643AAD6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0FFC9-0134-48DB-9DF5-3A903DA2DF4C}" type="pres">
      <dgm:prSet presAssocID="{01D6FD43-FC93-4A50-9FD7-33809B597357}" presName="Name9" presStyleLbl="parChTrans1D2" presStyleIdx="2" presStyleCnt="4"/>
      <dgm:spPr/>
      <dgm:t>
        <a:bodyPr/>
        <a:lstStyle/>
        <a:p>
          <a:endParaRPr lang="en-US"/>
        </a:p>
      </dgm:t>
    </dgm:pt>
    <dgm:pt modelId="{80D388BD-E4A9-4B9E-BD0F-49AF80F37964}" type="pres">
      <dgm:prSet presAssocID="{01D6FD43-FC93-4A50-9FD7-33809B59735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9623B7F-4DB2-4C2D-B4B3-733E3DDF2801}" type="pres">
      <dgm:prSet presAssocID="{5ECF1B21-E4CD-4357-88E8-974370345F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FC1E9-2F9B-4BE0-9A3B-16DEF5C97842}" type="pres">
      <dgm:prSet presAssocID="{49ED0BD7-4436-4F6E-96ED-F1F1091D55A5}" presName="Name9" presStyleLbl="parChTrans1D2" presStyleIdx="3" presStyleCnt="4"/>
      <dgm:spPr/>
      <dgm:t>
        <a:bodyPr/>
        <a:lstStyle/>
        <a:p>
          <a:endParaRPr lang="en-US"/>
        </a:p>
      </dgm:t>
    </dgm:pt>
    <dgm:pt modelId="{73AF78B6-C95E-4D7C-A078-65B32119BFF2}" type="pres">
      <dgm:prSet presAssocID="{49ED0BD7-4436-4F6E-96ED-F1F1091D55A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7207704-0234-43D8-A723-84DF644A5539}" type="pres">
      <dgm:prSet presAssocID="{EE5114E9-7EDD-4B43-BC45-9767F0BB63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80D17-3513-47CB-8641-C74DD42C71DA}" type="presOf" srcId="{67D82C40-2214-4CF8-9F3B-4F566A4EB053}" destId="{A78556BB-2755-4873-B183-9A0DA3EC2CC0}" srcOrd="1" destOrd="0" presId="urn:microsoft.com/office/officeart/2005/8/layout/radial1"/>
    <dgm:cxn modelId="{CFF692BF-7B68-4142-AB4E-A0704B494CC2}" type="presOf" srcId="{83F8A543-78C3-46D4-8356-C40D469378CE}" destId="{2D3FBA85-EFC1-42E2-852C-586D5FC2DE1F}" srcOrd="1" destOrd="0" presId="urn:microsoft.com/office/officeart/2005/8/layout/radial1"/>
    <dgm:cxn modelId="{3BBCA4E5-BD1E-4AB8-A913-B14CB08F095E}" type="presOf" srcId="{5ECF1B21-E4CD-4357-88E8-974370345F10}" destId="{79623B7F-4DB2-4C2D-B4B3-733E3DDF2801}" srcOrd="0" destOrd="0" presId="urn:microsoft.com/office/officeart/2005/8/layout/radial1"/>
    <dgm:cxn modelId="{EA4E5F66-60C1-4A66-8D45-05602D4810CE}" type="presOf" srcId="{FA5985FA-9F29-4012-A0E6-E77643AAD6C8}" destId="{B3A9D22C-BDC5-4F62-B7F9-D725ED4CCD4A}" srcOrd="0" destOrd="0" presId="urn:microsoft.com/office/officeart/2005/8/layout/radial1"/>
    <dgm:cxn modelId="{A2207B2C-B5AE-4339-ADE5-1CC147BF9438}" type="presOf" srcId="{49ED0BD7-4436-4F6E-96ED-F1F1091D55A5}" destId="{73AF78B6-C95E-4D7C-A078-65B32119BFF2}" srcOrd="1" destOrd="0" presId="urn:microsoft.com/office/officeart/2005/8/layout/radial1"/>
    <dgm:cxn modelId="{CBACD429-E81B-4899-B628-73FD70998FE6}" srcId="{C7D5E4F1-3D93-4134-A8E1-FF2D9FB6AD39}" destId="{A6805F22-094A-4079-AB8C-F37C1EE24C0A}" srcOrd="0" destOrd="0" parTransId="{DECF7ACC-9477-421E-A954-07AB666181C8}" sibTransId="{8FF6AD3D-E7DA-40D0-9A02-B451107FDC49}"/>
    <dgm:cxn modelId="{CF6F590B-EB84-441E-B2C4-518774135FA9}" type="presOf" srcId="{49ED0BD7-4436-4F6E-96ED-F1F1091D55A5}" destId="{3BAFC1E9-2F9B-4BE0-9A3B-16DEF5C97842}" srcOrd="0" destOrd="0" presId="urn:microsoft.com/office/officeart/2005/8/layout/radial1"/>
    <dgm:cxn modelId="{BB43443F-FEC3-49EC-AA8E-392FE7385FD9}" type="presOf" srcId="{A6805F22-094A-4079-AB8C-F37C1EE24C0A}" destId="{85BA62E4-FFBF-4FE9-BCFE-53FAA018B138}" srcOrd="0" destOrd="0" presId="urn:microsoft.com/office/officeart/2005/8/layout/radial1"/>
    <dgm:cxn modelId="{EC6853E5-01B5-4617-9346-4BEB058896AC}" type="presOf" srcId="{83F8A543-78C3-46D4-8356-C40D469378CE}" destId="{ADD1E048-2288-4ED1-A9C2-5CAE8B170375}" srcOrd="0" destOrd="0" presId="urn:microsoft.com/office/officeart/2005/8/layout/radial1"/>
    <dgm:cxn modelId="{17311E4B-4AFC-47CF-9499-400030D0D139}" type="presOf" srcId="{01D6FD43-FC93-4A50-9FD7-33809B597357}" destId="{80D388BD-E4A9-4B9E-BD0F-49AF80F37964}" srcOrd="1" destOrd="0" presId="urn:microsoft.com/office/officeart/2005/8/layout/radial1"/>
    <dgm:cxn modelId="{00E72FEE-EC73-41C5-81F4-5AA79685CA2C}" srcId="{A6805F22-094A-4079-AB8C-F37C1EE24C0A}" destId="{EE5114E9-7EDD-4B43-BC45-9767F0BB63FC}" srcOrd="3" destOrd="0" parTransId="{49ED0BD7-4436-4F6E-96ED-F1F1091D55A5}" sibTransId="{A0F9D7C3-6165-453F-BAED-9C1925AEEDC1}"/>
    <dgm:cxn modelId="{DAEC3E79-3E3E-45D2-BB22-44FBB5058D29}" srcId="{A6805F22-094A-4079-AB8C-F37C1EE24C0A}" destId="{83051CBE-467B-4641-AB3C-95DFE1656CDC}" srcOrd="0" destOrd="0" parTransId="{83F8A543-78C3-46D4-8356-C40D469378CE}" sibTransId="{0A089EF7-C52D-46F9-BBE9-47F9B04B5331}"/>
    <dgm:cxn modelId="{853E3C04-3800-47EC-9AC5-33A4242621B7}" type="presOf" srcId="{83051CBE-467B-4641-AB3C-95DFE1656CDC}" destId="{6F9ABFFF-FF22-437B-AC51-1A03E8AA5C2E}" srcOrd="0" destOrd="0" presId="urn:microsoft.com/office/officeart/2005/8/layout/radial1"/>
    <dgm:cxn modelId="{B4AD16B1-C285-4F13-A4D6-BAFC3BF37B4F}" type="presOf" srcId="{EE5114E9-7EDD-4B43-BC45-9767F0BB63FC}" destId="{97207704-0234-43D8-A723-84DF644A5539}" srcOrd="0" destOrd="0" presId="urn:microsoft.com/office/officeart/2005/8/layout/radial1"/>
    <dgm:cxn modelId="{AA6BA137-97AE-4FCB-B161-319005FB738C}" srcId="{A6805F22-094A-4079-AB8C-F37C1EE24C0A}" destId="{5ECF1B21-E4CD-4357-88E8-974370345F10}" srcOrd="2" destOrd="0" parTransId="{01D6FD43-FC93-4A50-9FD7-33809B597357}" sibTransId="{EAA24329-B3CE-4766-B250-7A50B21C31BE}"/>
    <dgm:cxn modelId="{FE60633F-B74F-4CC8-8EAD-5C82AC404406}" type="presOf" srcId="{67D82C40-2214-4CF8-9F3B-4F566A4EB053}" destId="{6A5EE14E-A35D-4942-B414-49AC25520FB2}" srcOrd="0" destOrd="0" presId="urn:microsoft.com/office/officeart/2005/8/layout/radial1"/>
    <dgm:cxn modelId="{BF0F3C5A-3B5A-498D-8D92-1A274FC30FE3}" srcId="{A6805F22-094A-4079-AB8C-F37C1EE24C0A}" destId="{FA5985FA-9F29-4012-A0E6-E77643AAD6C8}" srcOrd="1" destOrd="0" parTransId="{67D82C40-2214-4CF8-9F3B-4F566A4EB053}" sibTransId="{ADFDE487-FE10-4A4D-A6D3-3C0D7BDF70E1}"/>
    <dgm:cxn modelId="{C1CB45EA-0291-4F13-815E-E9407ABC7111}" type="presOf" srcId="{01D6FD43-FC93-4A50-9FD7-33809B597357}" destId="{F670FFC9-0134-48DB-9DF5-3A903DA2DF4C}" srcOrd="0" destOrd="0" presId="urn:microsoft.com/office/officeart/2005/8/layout/radial1"/>
    <dgm:cxn modelId="{B04361FF-B289-4946-859B-F5A8190E8FC6}" type="presOf" srcId="{C7D5E4F1-3D93-4134-A8E1-FF2D9FB6AD39}" destId="{D38C2720-1BE1-4ADA-8AE0-6CF52A42AF1C}" srcOrd="0" destOrd="0" presId="urn:microsoft.com/office/officeart/2005/8/layout/radial1"/>
    <dgm:cxn modelId="{624912BD-452C-464F-8D62-3BD86A0B9EB9}" type="presParOf" srcId="{D38C2720-1BE1-4ADA-8AE0-6CF52A42AF1C}" destId="{85BA62E4-FFBF-4FE9-BCFE-53FAA018B138}" srcOrd="0" destOrd="0" presId="urn:microsoft.com/office/officeart/2005/8/layout/radial1"/>
    <dgm:cxn modelId="{2774FD3A-5CD3-4B08-9F32-CDD3B97ED8D4}" type="presParOf" srcId="{D38C2720-1BE1-4ADA-8AE0-6CF52A42AF1C}" destId="{ADD1E048-2288-4ED1-A9C2-5CAE8B170375}" srcOrd="1" destOrd="0" presId="urn:microsoft.com/office/officeart/2005/8/layout/radial1"/>
    <dgm:cxn modelId="{CDB22A32-55A8-4730-A39F-99FE4150A04A}" type="presParOf" srcId="{ADD1E048-2288-4ED1-A9C2-5CAE8B170375}" destId="{2D3FBA85-EFC1-42E2-852C-586D5FC2DE1F}" srcOrd="0" destOrd="0" presId="urn:microsoft.com/office/officeart/2005/8/layout/radial1"/>
    <dgm:cxn modelId="{C5ABABA3-C507-4B4C-9B06-629F404E1949}" type="presParOf" srcId="{D38C2720-1BE1-4ADA-8AE0-6CF52A42AF1C}" destId="{6F9ABFFF-FF22-437B-AC51-1A03E8AA5C2E}" srcOrd="2" destOrd="0" presId="urn:microsoft.com/office/officeart/2005/8/layout/radial1"/>
    <dgm:cxn modelId="{1AF002A8-4583-405F-B802-D8A50F9799CF}" type="presParOf" srcId="{D38C2720-1BE1-4ADA-8AE0-6CF52A42AF1C}" destId="{6A5EE14E-A35D-4942-B414-49AC25520FB2}" srcOrd="3" destOrd="0" presId="urn:microsoft.com/office/officeart/2005/8/layout/radial1"/>
    <dgm:cxn modelId="{A9E4CBA5-14AD-48E1-821C-13502C13D498}" type="presParOf" srcId="{6A5EE14E-A35D-4942-B414-49AC25520FB2}" destId="{A78556BB-2755-4873-B183-9A0DA3EC2CC0}" srcOrd="0" destOrd="0" presId="urn:microsoft.com/office/officeart/2005/8/layout/radial1"/>
    <dgm:cxn modelId="{95347653-116F-4E4B-8997-24547BDA32C6}" type="presParOf" srcId="{D38C2720-1BE1-4ADA-8AE0-6CF52A42AF1C}" destId="{B3A9D22C-BDC5-4F62-B7F9-D725ED4CCD4A}" srcOrd="4" destOrd="0" presId="urn:microsoft.com/office/officeart/2005/8/layout/radial1"/>
    <dgm:cxn modelId="{4662B6C1-277C-4793-AC33-8F5DB9BFD72D}" type="presParOf" srcId="{D38C2720-1BE1-4ADA-8AE0-6CF52A42AF1C}" destId="{F670FFC9-0134-48DB-9DF5-3A903DA2DF4C}" srcOrd="5" destOrd="0" presId="urn:microsoft.com/office/officeart/2005/8/layout/radial1"/>
    <dgm:cxn modelId="{5DA771AA-674C-4C15-AA38-CDFF99670794}" type="presParOf" srcId="{F670FFC9-0134-48DB-9DF5-3A903DA2DF4C}" destId="{80D388BD-E4A9-4B9E-BD0F-49AF80F37964}" srcOrd="0" destOrd="0" presId="urn:microsoft.com/office/officeart/2005/8/layout/radial1"/>
    <dgm:cxn modelId="{A47E4DC2-1A28-4A10-ABF4-5C624C8179ED}" type="presParOf" srcId="{D38C2720-1BE1-4ADA-8AE0-6CF52A42AF1C}" destId="{79623B7F-4DB2-4C2D-B4B3-733E3DDF2801}" srcOrd="6" destOrd="0" presId="urn:microsoft.com/office/officeart/2005/8/layout/radial1"/>
    <dgm:cxn modelId="{A53701D5-239E-4CB1-8A01-67755FB68A42}" type="presParOf" srcId="{D38C2720-1BE1-4ADA-8AE0-6CF52A42AF1C}" destId="{3BAFC1E9-2F9B-4BE0-9A3B-16DEF5C97842}" srcOrd="7" destOrd="0" presId="urn:microsoft.com/office/officeart/2005/8/layout/radial1"/>
    <dgm:cxn modelId="{38387169-5C1B-444F-B98E-FCC16DE3F87F}" type="presParOf" srcId="{3BAFC1E9-2F9B-4BE0-9A3B-16DEF5C97842}" destId="{73AF78B6-C95E-4D7C-A078-65B32119BFF2}" srcOrd="0" destOrd="0" presId="urn:microsoft.com/office/officeart/2005/8/layout/radial1"/>
    <dgm:cxn modelId="{EA4C7C8D-6F63-4ACD-A73D-23951C56745E}" type="presParOf" srcId="{D38C2720-1BE1-4ADA-8AE0-6CF52A42AF1C}" destId="{97207704-0234-43D8-A723-84DF644A5539}" srcOrd="8" destOrd="0" presId="urn:microsoft.com/office/officeart/2005/8/layout/radial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010A8E-BE83-4039-BB52-94FEAB8EAAB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0F8EE-7C12-42AE-B02A-8945742C17F6}">
      <dgm:prSet phldrT="[Text]"/>
      <dgm:spPr/>
      <dgm:t>
        <a:bodyPr/>
        <a:lstStyle/>
        <a:p>
          <a:r>
            <a:rPr lang="en-US" dirty="0" smtClean="0"/>
            <a:t>Hoarding </a:t>
          </a:r>
          <a:endParaRPr lang="en-US" dirty="0"/>
        </a:p>
      </dgm:t>
    </dgm:pt>
    <dgm:pt modelId="{A155D9B5-AFC4-4E24-8BBD-C9509F233439}" type="parTrans" cxnId="{70DC423D-DD43-44F0-9075-F4225C20FA48}">
      <dgm:prSet/>
      <dgm:spPr/>
      <dgm:t>
        <a:bodyPr/>
        <a:lstStyle/>
        <a:p>
          <a:endParaRPr lang="en-US"/>
        </a:p>
      </dgm:t>
    </dgm:pt>
    <dgm:pt modelId="{640C573F-881F-4369-9743-5C2FFCEF4664}" type="sibTrans" cxnId="{70DC423D-DD43-44F0-9075-F4225C20FA48}">
      <dgm:prSet/>
      <dgm:spPr/>
      <dgm:t>
        <a:bodyPr/>
        <a:lstStyle/>
        <a:p>
          <a:endParaRPr lang="en-US"/>
        </a:p>
      </dgm:t>
    </dgm:pt>
    <dgm:pt modelId="{A2BD5829-FC94-472A-B0BE-88B5B111CC53}">
      <dgm:prSet phldrT="[Text]"/>
      <dgm:spPr/>
      <dgm:t>
        <a:bodyPr/>
        <a:lstStyle/>
        <a:p>
          <a:r>
            <a:rPr lang="en-US" dirty="0" smtClean="0"/>
            <a:t>Quotation</a:t>
          </a:r>
          <a:endParaRPr lang="en-US" dirty="0"/>
        </a:p>
      </dgm:t>
    </dgm:pt>
    <dgm:pt modelId="{131AB508-41A5-4564-AAA7-FDD6138D027B}" type="parTrans" cxnId="{CCB538A0-0F8D-4A69-9EE7-06E3DD168908}">
      <dgm:prSet/>
      <dgm:spPr/>
      <dgm:t>
        <a:bodyPr/>
        <a:lstStyle/>
        <a:p>
          <a:endParaRPr lang="en-US"/>
        </a:p>
      </dgm:t>
    </dgm:pt>
    <dgm:pt modelId="{B5DFDDAC-119D-4AD8-8A8C-305D6923BC90}" type="sibTrans" cxnId="{CCB538A0-0F8D-4A69-9EE7-06E3DD168908}">
      <dgm:prSet/>
      <dgm:spPr/>
      <dgm:t>
        <a:bodyPr/>
        <a:lstStyle/>
        <a:p>
          <a:endParaRPr lang="en-US"/>
        </a:p>
      </dgm:t>
    </dgm:pt>
    <dgm:pt modelId="{A3C8D7AB-6A29-4267-B01F-4D082A41F716}">
      <dgm:prSet phldrT="[Text]"/>
      <dgm:spPr/>
      <dgm:t>
        <a:bodyPr/>
        <a:lstStyle/>
        <a:p>
          <a:r>
            <a:rPr lang="en-US" dirty="0" smtClean="0"/>
            <a:t>Booking</a:t>
          </a:r>
        </a:p>
        <a:p>
          <a:r>
            <a:rPr lang="en-US" dirty="0" smtClean="0"/>
            <a:t>(Purchase Order) </a:t>
          </a:r>
          <a:endParaRPr lang="en-US" dirty="0"/>
        </a:p>
      </dgm:t>
    </dgm:pt>
    <dgm:pt modelId="{CCFB3CA8-1031-49F8-8B29-3361697901FA}" type="parTrans" cxnId="{87A02308-1CD7-4EFE-8B6F-7BAA219DE9BD}">
      <dgm:prSet/>
      <dgm:spPr/>
      <dgm:t>
        <a:bodyPr/>
        <a:lstStyle/>
        <a:p>
          <a:endParaRPr lang="en-US"/>
        </a:p>
      </dgm:t>
    </dgm:pt>
    <dgm:pt modelId="{599F1D33-2840-4685-8A90-79210E08D03A}" type="sibTrans" cxnId="{87A02308-1CD7-4EFE-8B6F-7BAA219DE9BD}">
      <dgm:prSet/>
      <dgm:spPr/>
      <dgm:t>
        <a:bodyPr/>
        <a:lstStyle/>
        <a:p>
          <a:endParaRPr lang="en-US"/>
        </a:p>
      </dgm:t>
    </dgm:pt>
    <dgm:pt modelId="{3DB0D37E-57B9-480D-B119-3151DE38D1CF}">
      <dgm:prSet phldrT="[Text]"/>
      <dgm:spPr/>
      <dgm:t>
        <a:bodyPr/>
        <a:lstStyle/>
        <a:p>
          <a:r>
            <a:rPr lang="en-US" dirty="0" smtClean="0"/>
            <a:t>Client Invoice </a:t>
          </a:r>
          <a:endParaRPr lang="en-US" dirty="0"/>
        </a:p>
      </dgm:t>
    </dgm:pt>
    <dgm:pt modelId="{B00D1617-A1D0-4F32-8437-E46CB33F34AB}" type="parTrans" cxnId="{7B5FE1AB-E83D-4504-8EAE-9BC792E7EA27}">
      <dgm:prSet/>
      <dgm:spPr/>
      <dgm:t>
        <a:bodyPr/>
        <a:lstStyle/>
        <a:p>
          <a:endParaRPr lang="en-US"/>
        </a:p>
      </dgm:t>
    </dgm:pt>
    <dgm:pt modelId="{7ED58224-3706-442B-837E-8F9A8250E58D}" type="sibTrans" cxnId="{7B5FE1AB-E83D-4504-8EAE-9BC792E7EA27}">
      <dgm:prSet/>
      <dgm:spPr/>
      <dgm:t>
        <a:bodyPr/>
        <a:lstStyle/>
        <a:p>
          <a:endParaRPr lang="en-US"/>
        </a:p>
      </dgm:t>
    </dgm:pt>
    <dgm:pt modelId="{AC80FA1C-49BA-4F28-8148-8EFA16640204}">
      <dgm:prSet phldrT="[Text]"/>
      <dgm:spPr/>
      <dgm:t>
        <a:bodyPr/>
        <a:lstStyle/>
        <a:p>
          <a:r>
            <a:rPr lang="en-US" dirty="0" smtClean="0"/>
            <a:t>Purchase Invoice</a:t>
          </a:r>
          <a:endParaRPr lang="en-US" dirty="0"/>
        </a:p>
      </dgm:t>
    </dgm:pt>
    <dgm:pt modelId="{82DEE0FB-4438-43F6-A753-C5680AE8D856}" type="parTrans" cxnId="{A2B75253-2A3D-4F1A-97FF-0F5828DBAE49}">
      <dgm:prSet/>
      <dgm:spPr/>
      <dgm:t>
        <a:bodyPr/>
        <a:lstStyle/>
        <a:p>
          <a:endParaRPr lang="en-US"/>
        </a:p>
      </dgm:t>
    </dgm:pt>
    <dgm:pt modelId="{32077A66-4B18-42D1-A683-15870718B984}" type="sibTrans" cxnId="{A2B75253-2A3D-4F1A-97FF-0F5828DBAE49}">
      <dgm:prSet/>
      <dgm:spPr/>
      <dgm:t>
        <a:bodyPr/>
        <a:lstStyle/>
        <a:p>
          <a:endParaRPr lang="en-US"/>
        </a:p>
      </dgm:t>
    </dgm:pt>
    <dgm:pt modelId="{B5D3C9F8-86C9-4BE6-8CA2-C8CD44EF8515}" type="pres">
      <dgm:prSet presAssocID="{F8010A8E-BE83-4039-BB52-94FEAB8EAAB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E3FA0D-DD19-4741-BE87-975C2FEAC247}" type="pres">
      <dgm:prSet presAssocID="{A840F8EE-7C12-42AE-B02A-8945742C17F6}" presName="centerShape" presStyleLbl="node0" presStyleIdx="0" presStyleCnt="1"/>
      <dgm:spPr/>
      <dgm:t>
        <a:bodyPr/>
        <a:lstStyle/>
        <a:p>
          <a:endParaRPr lang="en-US"/>
        </a:p>
      </dgm:t>
    </dgm:pt>
    <dgm:pt modelId="{0F7B382D-9850-4D80-97D3-C519F0769B50}" type="pres">
      <dgm:prSet presAssocID="{A2BD5829-FC94-472A-B0BE-88B5B111CC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BA661-821F-497F-BBDD-857D43F4A531}" type="pres">
      <dgm:prSet presAssocID="{A2BD5829-FC94-472A-B0BE-88B5B111CC53}" presName="dummy" presStyleCnt="0"/>
      <dgm:spPr/>
    </dgm:pt>
    <dgm:pt modelId="{EE0CF807-A881-4B48-895B-250D954FB16C}" type="pres">
      <dgm:prSet presAssocID="{B5DFDDAC-119D-4AD8-8A8C-305D6923BC9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231890D-7C5D-44D6-8139-8B0B4AC25C31}" type="pres">
      <dgm:prSet presAssocID="{A3C8D7AB-6A29-4267-B01F-4D082A41F7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E345-EBAE-4F5E-9BB7-A5A1E265049B}" type="pres">
      <dgm:prSet presAssocID="{A3C8D7AB-6A29-4267-B01F-4D082A41F716}" presName="dummy" presStyleCnt="0"/>
      <dgm:spPr/>
    </dgm:pt>
    <dgm:pt modelId="{A8BB6BC3-CF2A-40C6-94A4-59C36F823AFE}" type="pres">
      <dgm:prSet presAssocID="{599F1D33-2840-4685-8A90-79210E08D03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185C966-31DB-40A8-AB01-D8B249066A7D}" type="pres">
      <dgm:prSet presAssocID="{3DB0D37E-57B9-480D-B119-3151DE38D1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29FAE-C45B-404B-BD01-647B3C523D96}" type="pres">
      <dgm:prSet presAssocID="{3DB0D37E-57B9-480D-B119-3151DE38D1CF}" presName="dummy" presStyleCnt="0"/>
      <dgm:spPr/>
    </dgm:pt>
    <dgm:pt modelId="{6BDC7CD5-6E25-400D-B90C-1AB6E3FC6CF8}" type="pres">
      <dgm:prSet presAssocID="{7ED58224-3706-442B-837E-8F9A8250E58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FF87CAE-1CEE-493D-B2DC-B4C346D56B0A}" type="pres">
      <dgm:prSet presAssocID="{AC80FA1C-49BA-4F28-8148-8EFA166402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52DA-D5C3-4D0D-8366-1A931205D9CD}" type="pres">
      <dgm:prSet presAssocID="{AC80FA1C-49BA-4F28-8148-8EFA16640204}" presName="dummy" presStyleCnt="0"/>
      <dgm:spPr/>
    </dgm:pt>
    <dgm:pt modelId="{E735BBDC-039F-4E23-8B52-E19D5F60E94F}" type="pres">
      <dgm:prSet presAssocID="{32077A66-4B18-42D1-A683-15870718B98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1A970C8-5CA4-4CE6-B030-66CD43FD7F09}" type="presOf" srcId="{7ED58224-3706-442B-837E-8F9A8250E58D}" destId="{6BDC7CD5-6E25-400D-B90C-1AB6E3FC6CF8}" srcOrd="0" destOrd="0" presId="urn:microsoft.com/office/officeart/2005/8/layout/radial6"/>
    <dgm:cxn modelId="{F742E337-28EB-4F52-A80A-0F349312AD6C}" type="presOf" srcId="{F8010A8E-BE83-4039-BB52-94FEAB8EAABF}" destId="{B5D3C9F8-86C9-4BE6-8CA2-C8CD44EF8515}" srcOrd="0" destOrd="0" presId="urn:microsoft.com/office/officeart/2005/8/layout/radial6"/>
    <dgm:cxn modelId="{12C33D72-8B03-4EA8-A7D6-35C8B9CE551D}" type="presOf" srcId="{32077A66-4B18-42D1-A683-15870718B984}" destId="{E735BBDC-039F-4E23-8B52-E19D5F60E94F}" srcOrd="0" destOrd="0" presId="urn:microsoft.com/office/officeart/2005/8/layout/radial6"/>
    <dgm:cxn modelId="{0C1D57E9-2B50-47DF-86EE-A9FFA946D4DA}" type="presOf" srcId="{599F1D33-2840-4685-8A90-79210E08D03A}" destId="{A8BB6BC3-CF2A-40C6-94A4-59C36F823AFE}" srcOrd="0" destOrd="0" presId="urn:microsoft.com/office/officeart/2005/8/layout/radial6"/>
    <dgm:cxn modelId="{A2B75253-2A3D-4F1A-97FF-0F5828DBAE49}" srcId="{A840F8EE-7C12-42AE-B02A-8945742C17F6}" destId="{AC80FA1C-49BA-4F28-8148-8EFA16640204}" srcOrd="3" destOrd="0" parTransId="{82DEE0FB-4438-43F6-A753-C5680AE8D856}" sibTransId="{32077A66-4B18-42D1-A683-15870718B984}"/>
    <dgm:cxn modelId="{CCB538A0-0F8D-4A69-9EE7-06E3DD168908}" srcId="{A840F8EE-7C12-42AE-B02A-8945742C17F6}" destId="{A2BD5829-FC94-472A-B0BE-88B5B111CC53}" srcOrd="0" destOrd="0" parTransId="{131AB508-41A5-4564-AAA7-FDD6138D027B}" sibTransId="{B5DFDDAC-119D-4AD8-8A8C-305D6923BC90}"/>
    <dgm:cxn modelId="{87A02308-1CD7-4EFE-8B6F-7BAA219DE9BD}" srcId="{A840F8EE-7C12-42AE-B02A-8945742C17F6}" destId="{A3C8D7AB-6A29-4267-B01F-4D082A41F716}" srcOrd="1" destOrd="0" parTransId="{CCFB3CA8-1031-49F8-8B29-3361697901FA}" sibTransId="{599F1D33-2840-4685-8A90-79210E08D03A}"/>
    <dgm:cxn modelId="{7B5FE1AB-E83D-4504-8EAE-9BC792E7EA27}" srcId="{A840F8EE-7C12-42AE-B02A-8945742C17F6}" destId="{3DB0D37E-57B9-480D-B119-3151DE38D1CF}" srcOrd="2" destOrd="0" parTransId="{B00D1617-A1D0-4F32-8437-E46CB33F34AB}" sibTransId="{7ED58224-3706-442B-837E-8F9A8250E58D}"/>
    <dgm:cxn modelId="{794D4CFF-061D-43C9-9400-FBE8F87CE331}" type="presOf" srcId="{3DB0D37E-57B9-480D-B119-3151DE38D1CF}" destId="{2185C966-31DB-40A8-AB01-D8B249066A7D}" srcOrd="0" destOrd="0" presId="urn:microsoft.com/office/officeart/2005/8/layout/radial6"/>
    <dgm:cxn modelId="{B91C3606-BDA9-4B59-9B87-ABE49205961D}" type="presOf" srcId="{B5DFDDAC-119D-4AD8-8A8C-305D6923BC90}" destId="{EE0CF807-A881-4B48-895B-250D954FB16C}" srcOrd="0" destOrd="0" presId="urn:microsoft.com/office/officeart/2005/8/layout/radial6"/>
    <dgm:cxn modelId="{70DC423D-DD43-44F0-9075-F4225C20FA48}" srcId="{F8010A8E-BE83-4039-BB52-94FEAB8EAABF}" destId="{A840F8EE-7C12-42AE-B02A-8945742C17F6}" srcOrd="0" destOrd="0" parTransId="{A155D9B5-AFC4-4E24-8BBD-C9509F233439}" sibTransId="{640C573F-881F-4369-9743-5C2FFCEF4664}"/>
    <dgm:cxn modelId="{E44104B5-DC32-419D-A872-6E3C781E9B20}" type="presOf" srcId="{A3C8D7AB-6A29-4267-B01F-4D082A41F716}" destId="{4231890D-7C5D-44D6-8139-8B0B4AC25C31}" srcOrd="0" destOrd="0" presId="urn:microsoft.com/office/officeart/2005/8/layout/radial6"/>
    <dgm:cxn modelId="{A9501265-1054-489C-B9D7-05AD7097D72A}" type="presOf" srcId="{A840F8EE-7C12-42AE-B02A-8945742C17F6}" destId="{10E3FA0D-DD19-4741-BE87-975C2FEAC247}" srcOrd="0" destOrd="0" presId="urn:microsoft.com/office/officeart/2005/8/layout/radial6"/>
    <dgm:cxn modelId="{B0FC4120-2B67-4A6E-BEC5-4DC1860E1854}" type="presOf" srcId="{AC80FA1C-49BA-4F28-8148-8EFA16640204}" destId="{1FF87CAE-1CEE-493D-B2DC-B4C346D56B0A}" srcOrd="0" destOrd="0" presId="urn:microsoft.com/office/officeart/2005/8/layout/radial6"/>
    <dgm:cxn modelId="{9F240C31-E019-490E-A73D-C25F12ED199E}" type="presOf" srcId="{A2BD5829-FC94-472A-B0BE-88B5B111CC53}" destId="{0F7B382D-9850-4D80-97D3-C519F0769B50}" srcOrd="0" destOrd="0" presId="urn:microsoft.com/office/officeart/2005/8/layout/radial6"/>
    <dgm:cxn modelId="{5F636893-0A6C-4545-B51E-7CFBA92BF9B3}" type="presParOf" srcId="{B5D3C9F8-86C9-4BE6-8CA2-C8CD44EF8515}" destId="{10E3FA0D-DD19-4741-BE87-975C2FEAC247}" srcOrd="0" destOrd="0" presId="urn:microsoft.com/office/officeart/2005/8/layout/radial6"/>
    <dgm:cxn modelId="{333803FB-AEAB-4D2E-A3EA-EBA40AC62785}" type="presParOf" srcId="{B5D3C9F8-86C9-4BE6-8CA2-C8CD44EF8515}" destId="{0F7B382D-9850-4D80-97D3-C519F0769B50}" srcOrd="1" destOrd="0" presId="urn:microsoft.com/office/officeart/2005/8/layout/radial6"/>
    <dgm:cxn modelId="{EBC7C167-BFF6-493D-B666-E5B27516B492}" type="presParOf" srcId="{B5D3C9F8-86C9-4BE6-8CA2-C8CD44EF8515}" destId="{0CDBA661-821F-497F-BBDD-857D43F4A531}" srcOrd="2" destOrd="0" presId="urn:microsoft.com/office/officeart/2005/8/layout/radial6"/>
    <dgm:cxn modelId="{07A39492-D480-49F5-BFFE-AC30789D4D75}" type="presParOf" srcId="{B5D3C9F8-86C9-4BE6-8CA2-C8CD44EF8515}" destId="{EE0CF807-A881-4B48-895B-250D954FB16C}" srcOrd="3" destOrd="0" presId="urn:microsoft.com/office/officeart/2005/8/layout/radial6"/>
    <dgm:cxn modelId="{181FD2A9-558F-4D8E-9F11-E2F651CF161F}" type="presParOf" srcId="{B5D3C9F8-86C9-4BE6-8CA2-C8CD44EF8515}" destId="{4231890D-7C5D-44D6-8139-8B0B4AC25C31}" srcOrd="4" destOrd="0" presId="urn:microsoft.com/office/officeart/2005/8/layout/radial6"/>
    <dgm:cxn modelId="{3D309F9F-A9CC-45DC-A9A8-1F9F32A0659D}" type="presParOf" srcId="{B5D3C9F8-86C9-4BE6-8CA2-C8CD44EF8515}" destId="{26AFE345-EBAE-4F5E-9BB7-A5A1E265049B}" srcOrd="5" destOrd="0" presId="urn:microsoft.com/office/officeart/2005/8/layout/radial6"/>
    <dgm:cxn modelId="{0E9C39AF-3F63-4C87-A481-D52B4BD629FC}" type="presParOf" srcId="{B5D3C9F8-86C9-4BE6-8CA2-C8CD44EF8515}" destId="{A8BB6BC3-CF2A-40C6-94A4-59C36F823AFE}" srcOrd="6" destOrd="0" presId="urn:microsoft.com/office/officeart/2005/8/layout/radial6"/>
    <dgm:cxn modelId="{B0CAB330-E4D1-41D1-A546-60DA19BB3660}" type="presParOf" srcId="{B5D3C9F8-86C9-4BE6-8CA2-C8CD44EF8515}" destId="{2185C966-31DB-40A8-AB01-D8B249066A7D}" srcOrd="7" destOrd="0" presId="urn:microsoft.com/office/officeart/2005/8/layout/radial6"/>
    <dgm:cxn modelId="{001962D0-CBB5-4020-9F1C-695DB2353759}" type="presParOf" srcId="{B5D3C9F8-86C9-4BE6-8CA2-C8CD44EF8515}" destId="{B2729FAE-C45B-404B-BD01-647B3C523D96}" srcOrd="8" destOrd="0" presId="urn:microsoft.com/office/officeart/2005/8/layout/radial6"/>
    <dgm:cxn modelId="{CB7915BC-2C4E-4846-9FD2-D14473E0AE53}" type="presParOf" srcId="{B5D3C9F8-86C9-4BE6-8CA2-C8CD44EF8515}" destId="{6BDC7CD5-6E25-400D-B90C-1AB6E3FC6CF8}" srcOrd="9" destOrd="0" presId="urn:microsoft.com/office/officeart/2005/8/layout/radial6"/>
    <dgm:cxn modelId="{60FCFCEE-25E1-49B8-8D3F-660E2EBC5379}" type="presParOf" srcId="{B5D3C9F8-86C9-4BE6-8CA2-C8CD44EF8515}" destId="{1FF87CAE-1CEE-493D-B2DC-B4C346D56B0A}" srcOrd="10" destOrd="0" presId="urn:microsoft.com/office/officeart/2005/8/layout/radial6"/>
    <dgm:cxn modelId="{FF8018D6-62A3-44E5-909A-0B832BFF1554}" type="presParOf" srcId="{B5D3C9F8-86C9-4BE6-8CA2-C8CD44EF8515}" destId="{451152DA-D5C3-4D0D-8366-1A931205D9CD}" srcOrd="11" destOrd="0" presId="urn:microsoft.com/office/officeart/2005/8/layout/radial6"/>
    <dgm:cxn modelId="{8C54D99A-579A-4C66-928C-52F162DD0161}" type="presParOf" srcId="{B5D3C9F8-86C9-4BE6-8CA2-C8CD44EF8515}" destId="{E735BBDC-039F-4E23-8B52-E19D5F60E94F}" srcOrd="12" destOrd="0" presId="urn:microsoft.com/office/officeart/2005/8/layout/radial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E46EB4-55E3-4782-A301-3CA0313FE76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E1B6274-6226-4A00-8593-C22130001A27}">
      <dgm:prSet phldrT="[Text]" custT="1"/>
      <dgm:spPr/>
      <dgm:t>
        <a:bodyPr/>
        <a:lstStyle/>
        <a:p>
          <a:r>
            <a:rPr lang="en-US" sz="1400" dirty="0" smtClean="0"/>
            <a:t>Client Invoice</a:t>
          </a:r>
          <a:endParaRPr lang="en-US" sz="1400" dirty="0"/>
        </a:p>
      </dgm:t>
    </dgm:pt>
    <dgm:pt modelId="{10C1F0C7-3DD6-44E8-B458-A7D4B10DD8AA}" type="parTrans" cxnId="{4D565AA9-6CE4-4850-9270-B981AA2B5DA7}">
      <dgm:prSet/>
      <dgm:spPr/>
      <dgm:t>
        <a:bodyPr/>
        <a:lstStyle/>
        <a:p>
          <a:endParaRPr lang="en-US"/>
        </a:p>
      </dgm:t>
    </dgm:pt>
    <dgm:pt modelId="{E861CABE-8C41-4825-A1C6-214271F1A06C}" type="sibTrans" cxnId="{4D565AA9-6CE4-4850-9270-B981AA2B5DA7}">
      <dgm:prSet/>
      <dgm:spPr/>
      <dgm:t>
        <a:bodyPr/>
        <a:lstStyle/>
        <a:p>
          <a:endParaRPr lang="en-US"/>
        </a:p>
      </dgm:t>
    </dgm:pt>
    <dgm:pt modelId="{1BFB19E1-288C-43F6-AD8C-AD90BD260C4E}">
      <dgm:prSet phldrT="[Text]" custT="1"/>
      <dgm:spPr/>
      <dgm:t>
        <a:bodyPr/>
        <a:lstStyle/>
        <a:p>
          <a:r>
            <a:rPr lang="en-US" sz="1400" dirty="0" smtClean="0"/>
            <a:t>Purchase Invoice</a:t>
          </a:r>
          <a:endParaRPr lang="en-US" sz="1400" dirty="0"/>
        </a:p>
      </dgm:t>
    </dgm:pt>
    <dgm:pt modelId="{39F4E3BD-3D53-4929-8F43-EB29637DC27E}" type="parTrans" cxnId="{968F5609-394D-4CAE-AE88-A97142B4E013}">
      <dgm:prSet/>
      <dgm:spPr/>
      <dgm:t>
        <a:bodyPr/>
        <a:lstStyle/>
        <a:p>
          <a:endParaRPr lang="en-US"/>
        </a:p>
      </dgm:t>
    </dgm:pt>
    <dgm:pt modelId="{E5D76239-FCFE-45FB-ABCA-6B528B02DB6D}" type="sibTrans" cxnId="{968F5609-394D-4CAE-AE88-A97142B4E013}">
      <dgm:prSet/>
      <dgm:spPr/>
      <dgm:t>
        <a:bodyPr/>
        <a:lstStyle/>
        <a:p>
          <a:endParaRPr lang="en-US"/>
        </a:p>
      </dgm:t>
    </dgm:pt>
    <dgm:pt modelId="{7A12866E-4B8C-4779-823B-D5CC7982AB82}">
      <dgm:prSet phldrT="[Text]" custT="1"/>
      <dgm:spPr/>
      <dgm:t>
        <a:bodyPr/>
        <a:lstStyle/>
        <a:p>
          <a:r>
            <a:rPr lang="en-US" sz="1400" dirty="0" smtClean="0"/>
            <a:t>Receipt/Payment</a:t>
          </a:r>
          <a:endParaRPr lang="en-US" sz="1400" dirty="0"/>
        </a:p>
      </dgm:t>
    </dgm:pt>
    <dgm:pt modelId="{93801182-CB71-459D-9EAA-DCC19D8807EE}" type="parTrans" cxnId="{95B2848F-5B82-4887-98AF-5EC77D1777A8}">
      <dgm:prSet/>
      <dgm:spPr/>
      <dgm:t>
        <a:bodyPr/>
        <a:lstStyle/>
        <a:p>
          <a:endParaRPr lang="en-US"/>
        </a:p>
      </dgm:t>
    </dgm:pt>
    <dgm:pt modelId="{80652715-214E-45B2-B2C0-2229F5AD0E06}" type="sibTrans" cxnId="{95B2848F-5B82-4887-98AF-5EC77D1777A8}">
      <dgm:prSet/>
      <dgm:spPr/>
      <dgm:t>
        <a:bodyPr/>
        <a:lstStyle/>
        <a:p>
          <a:endParaRPr lang="en-US"/>
        </a:p>
      </dgm:t>
    </dgm:pt>
    <dgm:pt modelId="{EEEC58F0-EF03-4370-88C2-23681AE60C5B}" type="pres">
      <dgm:prSet presAssocID="{D9E46EB4-55E3-4782-A301-3CA0313FE76B}" presName="CompostProcess" presStyleCnt="0">
        <dgm:presLayoutVars>
          <dgm:dir/>
          <dgm:resizeHandles val="exact"/>
        </dgm:presLayoutVars>
      </dgm:prSet>
      <dgm:spPr/>
    </dgm:pt>
    <dgm:pt modelId="{41B78B8F-BE61-4E55-86DF-E4A2BC783354}" type="pres">
      <dgm:prSet presAssocID="{D9E46EB4-55E3-4782-A301-3CA0313FE76B}" presName="arrow" presStyleLbl="bgShp" presStyleIdx="0" presStyleCnt="1" custLinFactNeighborX="-31527" custLinFactNeighborY="12000"/>
      <dgm:spPr/>
      <dgm:t>
        <a:bodyPr/>
        <a:lstStyle/>
        <a:p>
          <a:endParaRPr lang="en-US"/>
        </a:p>
      </dgm:t>
    </dgm:pt>
    <dgm:pt modelId="{7F8D558E-DA0F-4430-A1F6-A76AE4A685B1}" type="pres">
      <dgm:prSet presAssocID="{D9E46EB4-55E3-4782-A301-3CA0313FE76B}" presName="linearProcess" presStyleCnt="0"/>
      <dgm:spPr/>
    </dgm:pt>
    <dgm:pt modelId="{B289EA55-2D79-4E73-90C1-DC47F9F72518}" type="pres">
      <dgm:prSet presAssocID="{BE1B6274-6226-4A00-8593-C22130001A2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51292-81EA-4C4F-9B82-D23DBDD95975}" type="pres">
      <dgm:prSet presAssocID="{E861CABE-8C41-4825-A1C6-214271F1A06C}" presName="sibTrans" presStyleCnt="0"/>
      <dgm:spPr/>
    </dgm:pt>
    <dgm:pt modelId="{A12D1A42-01DE-4210-BCB8-58AEC8DBD697}" type="pres">
      <dgm:prSet presAssocID="{1BFB19E1-288C-43F6-AD8C-AD90BD260C4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6B135-AF4E-41DD-8ECB-6D81A52D9F23}" type="pres">
      <dgm:prSet presAssocID="{E5D76239-FCFE-45FB-ABCA-6B528B02DB6D}" presName="sibTrans" presStyleCnt="0"/>
      <dgm:spPr/>
    </dgm:pt>
    <dgm:pt modelId="{672222EF-86B6-43F8-8022-93429C7F6289}" type="pres">
      <dgm:prSet presAssocID="{7A12866E-4B8C-4779-823B-D5CC7982AB8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2848F-5B82-4887-98AF-5EC77D1777A8}" srcId="{D9E46EB4-55E3-4782-A301-3CA0313FE76B}" destId="{7A12866E-4B8C-4779-823B-D5CC7982AB82}" srcOrd="2" destOrd="0" parTransId="{93801182-CB71-459D-9EAA-DCC19D8807EE}" sibTransId="{80652715-214E-45B2-B2C0-2229F5AD0E06}"/>
    <dgm:cxn modelId="{10C2FD37-44CB-4E5F-A0DD-95000F74DA27}" type="presOf" srcId="{D9E46EB4-55E3-4782-A301-3CA0313FE76B}" destId="{EEEC58F0-EF03-4370-88C2-23681AE60C5B}" srcOrd="0" destOrd="0" presId="urn:microsoft.com/office/officeart/2005/8/layout/hProcess9"/>
    <dgm:cxn modelId="{4D565AA9-6CE4-4850-9270-B981AA2B5DA7}" srcId="{D9E46EB4-55E3-4782-A301-3CA0313FE76B}" destId="{BE1B6274-6226-4A00-8593-C22130001A27}" srcOrd="0" destOrd="0" parTransId="{10C1F0C7-3DD6-44E8-B458-A7D4B10DD8AA}" sibTransId="{E861CABE-8C41-4825-A1C6-214271F1A06C}"/>
    <dgm:cxn modelId="{3D578552-ADA0-4568-80E6-9EA1498EDE4F}" type="presOf" srcId="{1BFB19E1-288C-43F6-AD8C-AD90BD260C4E}" destId="{A12D1A42-01DE-4210-BCB8-58AEC8DBD697}" srcOrd="0" destOrd="0" presId="urn:microsoft.com/office/officeart/2005/8/layout/hProcess9"/>
    <dgm:cxn modelId="{59398CAD-6298-4E6D-AB93-D6552E74CFAA}" type="presOf" srcId="{7A12866E-4B8C-4779-823B-D5CC7982AB82}" destId="{672222EF-86B6-43F8-8022-93429C7F6289}" srcOrd="0" destOrd="0" presId="urn:microsoft.com/office/officeart/2005/8/layout/hProcess9"/>
    <dgm:cxn modelId="{968F5609-394D-4CAE-AE88-A97142B4E013}" srcId="{D9E46EB4-55E3-4782-A301-3CA0313FE76B}" destId="{1BFB19E1-288C-43F6-AD8C-AD90BD260C4E}" srcOrd="1" destOrd="0" parTransId="{39F4E3BD-3D53-4929-8F43-EB29637DC27E}" sibTransId="{E5D76239-FCFE-45FB-ABCA-6B528B02DB6D}"/>
    <dgm:cxn modelId="{79D45C57-BAF4-427C-A409-9EDE6A8B73BA}" type="presOf" srcId="{BE1B6274-6226-4A00-8593-C22130001A27}" destId="{B289EA55-2D79-4E73-90C1-DC47F9F72518}" srcOrd="0" destOrd="0" presId="urn:microsoft.com/office/officeart/2005/8/layout/hProcess9"/>
    <dgm:cxn modelId="{29B57EFD-1F51-4947-A720-D3823A177D9B}" type="presParOf" srcId="{EEEC58F0-EF03-4370-88C2-23681AE60C5B}" destId="{41B78B8F-BE61-4E55-86DF-E4A2BC783354}" srcOrd="0" destOrd="0" presId="urn:microsoft.com/office/officeart/2005/8/layout/hProcess9"/>
    <dgm:cxn modelId="{9F2666CA-5AE5-4691-9BA2-CEEAE2A397CD}" type="presParOf" srcId="{EEEC58F0-EF03-4370-88C2-23681AE60C5B}" destId="{7F8D558E-DA0F-4430-A1F6-A76AE4A685B1}" srcOrd="1" destOrd="0" presId="urn:microsoft.com/office/officeart/2005/8/layout/hProcess9"/>
    <dgm:cxn modelId="{6161F860-DB84-4963-9E1F-5E5B39109059}" type="presParOf" srcId="{7F8D558E-DA0F-4430-A1F6-A76AE4A685B1}" destId="{B289EA55-2D79-4E73-90C1-DC47F9F72518}" srcOrd="0" destOrd="0" presId="urn:microsoft.com/office/officeart/2005/8/layout/hProcess9"/>
    <dgm:cxn modelId="{A5249906-418C-4FF5-AD5F-26188A5060B3}" type="presParOf" srcId="{7F8D558E-DA0F-4430-A1F6-A76AE4A685B1}" destId="{5AF51292-81EA-4C4F-9B82-D23DBDD95975}" srcOrd="1" destOrd="0" presId="urn:microsoft.com/office/officeart/2005/8/layout/hProcess9"/>
    <dgm:cxn modelId="{3A5ADD28-4F07-4D88-8627-7C05B24D11CC}" type="presParOf" srcId="{7F8D558E-DA0F-4430-A1F6-A76AE4A685B1}" destId="{A12D1A42-01DE-4210-BCB8-58AEC8DBD697}" srcOrd="2" destOrd="0" presId="urn:microsoft.com/office/officeart/2005/8/layout/hProcess9"/>
    <dgm:cxn modelId="{0805E006-C44A-4B55-9ECF-1DDF88F39426}" type="presParOf" srcId="{7F8D558E-DA0F-4430-A1F6-A76AE4A685B1}" destId="{B7B6B135-AF4E-41DD-8ECB-6D81A52D9F23}" srcOrd="3" destOrd="0" presId="urn:microsoft.com/office/officeart/2005/8/layout/hProcess9"/>
    <dgm:cxn modelId="{9343CEC7-AC3A-46E7-A2D6-DE0F6F62556B}" type="presParOf" srcId="{7F8D558E-DA0F-4430-A1F6-A76AE4A685B1}" destId="{672222EF-86B6-43F8-8022-93429C7F6289}" srcOrd="4" destOrd="0" presId="urn:microsoft.com/office/officeart/2005/8/layout/hProcess9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E46EB4-55E3-4782-A301-3CA0313FE76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E1B6274-6226-4A00-8593-C22130001A27}">
      <dgm:prSet phldrT="[Text]"/>
      <dgm:spPr/>
      <dgm:t>
        <a:bodyPr/>
        <a:lstStyle/>
        <a:p>
          <a:r>
            <a:rPr lang="en-US" dirty="0" smtClean="0"/>
            <a:t>Hoarding Quotation </a:t>
          </a:r>
        </a:p>
        <a:p>
          <a:r>
            <a:rPr lang="en-US" dirty="0" smtClean="0"/>
            <a:t>(To Client)</a:t>
          </a:r>
          <a:endParaRPr lang="en-US" dirty="0"/>
        </a:p>
      </dgm:t>
    </dgm:pt>
    <dgm:pt modelId="{10C1F0C7-3DD6-44E8-B458-A7D4B10DD8AA}" type="parTrans" cxnId="{4D565AA9-6CE4-4850-9270-B981AA2B5DA7}">
      <dgm:prSet/>
      <dgm:spPr/>
      <dgm:t>
        <a:bodyPr/>
        <a:lstStyle/>
        <a:p>
          <a:endParaRPr lang="en-US"/>
        </a:p>
      </dgm:t>
    </dgm:pt>
    <dgm:pt modelId="{E861CABE-8C41-4825-A1C6-214271F1A06C}" type="sibTrans" cxnId="{4D565AA9-6CE4-4850-9270-B981AA2B5DA7}">
      <dgm:prSet/>
      <dgm:spPr/>
      <dgm:t>
        <a:bodyPr/>
        <a:lstStyle/>
        <a:p>
          <a:endParaRPr lang="en-US"/>
        </a:p>
      </dgm:t>
    </dgm:pt>
    <dgm:pt modelId="{1BFB19E1-288C-43F6-AD8C-AD90BD260C4E}">
      <dgm:prSet phldrT="[Text]"/>
      <dgm:spPr/>
      <dgm:t>
        <a:bodyPr/>
        <a:lstStyle/>
        <a:p>
          <a:r>
            <a:rPr lang="en-US" dirty="0" smtClean="0"/>
            <a:t>Hoarding Booking	</a:t>
          </a:r>
          <a:endParaRPr lang="en-US" dirty="0"/>
        </a:p>
      </dgm:t>
    </dgm:pt>
    <dgm:pt modelId="{39F4E3BD-3D53-4929-8F43-EB29637DC27E}" type="parTrans" cxnId="{968F5609-394D-4CAE-AE88-A97142B4E013}">
      <dgm:prSet/>
      <dgm:spPr/>
      <dgm:t>
        <a:bodyPr/>
        <a:lstStyle/>
        <a:p>
          <a:endParaRPr lang="en-US"/>
        </a:p>
      </dgm:t>
    </dgm:pt>
    <dgm:pt modelId="{E5D76239-FCFE-45FB-ABCA-6B528B02DB6D}" type="sibTrans" cxnId="{968F5609-394D-4CAE-AE88-A97142B4E013}">
      <dgm:prSet/>
      <dgm:spPr/>
      <dgm:t>
        <a:bodyPr/>
        <a:lstStyle/>
        <a:p>
          <a:endParaRPr lang="en-US"/>
        </a:p>
      </dgm:t>
    </dgm:pt>
    <dgm:pt modelId="{7A12866E-4B8C-4779-823B-D5CC7982AB82}">
      <dgm:prSet phldrT="[Text]"/>
      <dgm:spPr/>
      <dgm:t>
        <a:bodyPr/>
        <a:lstStyle/>
        <a:p>
          <a:r>
            <a:rPr lang="en-US" dirty="0" smtClean="0"/>
            <a:t>Purchase Order (Rented)</a:t>
          </a:r>
        </a:p>
        <a:p>
          <a:r>
            <a:rPr lang="en-US" dirty="0" smtClean="0"/>
            <a:t>(To Hoarding Owner)</a:t>
          </a:r>
          <a:endParaRPr lang="en-US" dirty="0"/>
        </a:p>
      </dgm:t>
    </dgm:pt>
    <dgm:pt modelId="{93801182-CB71-459D-9EAA-DCC19D8807EE}" type="parTrans" cxnId="{95B2848F-5B82-4887-98AF-5EC77D1777A8}">
      <dgm:prSet/>
      <dgm:spPr/>
      <dgm:t>
        <a:bodyPr/>
        <a:lstStyle/>
        <a:p>
          <a:endParaRPr lang="en-US"/>
        </a:p>
      </dgm:t>
    </dgm:pt>
    <dgm:pt modelId="{80652715-214E-45B2-B2C0-2229F5AD0E06}" type="sibTrans" cxnId="{95B2848F-5B82-4887-98AF-5EC77D1777A8}">
      <dgm:prSet/>
      <dgm:spPr/>
      <dgm:t>
        <a:bodyPr/>
        <a:lstStyle/>
        <a:p>
          <a:endParaRPr lang="en-US"/>
        </a:p>
      </dgm:t>
    </dgm:pt>
    <dgm:pt modelId="{EEEC58F0-EF03-4370-88C2-23681AE60C5B}" type="pres">
      <dgm:prSet presAssocID="{D9E46EB4-55E3-4782-A301-3CA0313FE76B}" presName="CompostProcess" presStyleCnt="0">
        <dgm:presLayoutVars>
          <dgm:dir/>
          <dgm:resizeHandles val="exact"/>
        </dgm:presLayoutVars>
      </dgm:prSet>
      <dgm:spPr/>
    </dgm:pt>
    <dgm:pt modelId="{41B78B8F-BE61-4E55-86DF-E4A2BC783354}" type="pres">
      <dgm:prSet presAssocID="{D9E46EB4-55E3-4782-A301-3CA0313FE76B}" presName="arrow" presStyleLbl="bgShp" presStyleIdx="0" presStyleCnt="1" custLinFactNeighborX="-31527" custLinFactNeighborY="12000"/>
      <dgm:spPr/>
      <dgm:t>
        <a:bodyPr/>
        <a:lstStyle/>
        <a:p>
          <a:endParaRPr lang="en-US"/>
        </a:p>
      </dgm:t>
    </dgm:pt>
    <dgm:pt modelId="{7F8D558E-DA0F-4430-A1F6-A76AE4A685B1}" type="pres">
      <dgm:prSet presAssocID="{D9E46EB4-55E3-4782-A301-3CA0313FE76B}" presName="linearProcess" presStyleCnt="0"/>
      <dgm:spPr/>
    </dgm:pt>
    <dgm:pt modelId="{B289EA55-2D79-4E73-90C1-DC47F9F72518}" type="pres">
      <dgm:prSet presAssocID="{BE1B6274-6226-4A00-8593-C22130001A2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51292-81EA-4C4F-9B82-D23DBDD95975}" type="pres">
      <dgm:prSet presAssocID="{E861CABE-8C41-4825-A1C6-214271F1A06C}" presName="sibTrans" presStyleCnt="0"/>
      <dgm:spPr/>
    </dgm:pt>
    <dgm:pt modelId="{A12D1A42-01DE-4210-BCB8-58AEC8DBD697}" type="pres">
      <dgm:prSet presAssocID="{1BFB19E1-288C-43F6-AD8C-AD90BD260C4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6B135-AF4E-41DD-8ECB-6D81A52D9F23}" type="pres">
      <dgm:prSet presAssocID="{E5D76239-FCFE-45FB-ABCA-6B528B02DB6D}" presName="sibTrans" presStyleCnt="0"/>
      <dgm:spPr/>
    </dgm:pt>
    <dgm:pt modelId="{672222EF-86B6-43F8-8022-93429C7F6289}" type="pres">
      <dgm:prSet presAssocID="{7A12866E-4B8C-4779-823B-D5CC7982AB8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B2848F-5B82-4887-98AF-5EC77D1777A8}" srcId="{D9E46EB4-55E3-4782-A301-3CA0313FE76B}" destId="{7A12866E-4B8C-4779-823B-D5CC7982AB82}" srcOrd="2" destOrd="0" parTransId="{93801182-CB71-459D-9EAA-DCC19D8807EE}" sibTransId="{80652715-214E-45B2-B2C0-2229F5AD0E06}"/>
    <dgm:cxn modelId="{4D565AA9-6CE4-4850-9270-B981AA2B5DA7}" srcId="{D9E46EB4-55E3-4782-A301-3CA0313FE76B}" destId="{BE1B6274-6226-4A00-8593-C22130001A27}" srcOrd="0" destOrd="0" parTransId="{10C1F0C7-3DD6-44E8-B458-A7D4B10DD8AA}" sibTransId="{E861CABE-8C41-4825-A1C6-214271F1A06C}"/>
    <dgm:cxn modelId="{37293625-61C1-447D-88D0-1B38E7048102}" type="presOf" srcId="{7A12866E-4B8C-4779-823B-D5CC7982AB82}" destId="{672222EF-86B6-43F8-8022-93429C7F6289}" srcOrd="0" destOrd="0" presId="urn:microsoft.com/office/officeart/2005/8/layout/hProcess9"/>
    <dgm:cxn modelId="{BE678974-2AA3-46EE-AF75-4BA5EC33091E}" type="presOf" srcId="{D9E46EB4-55E3-4782-A301-3CA0313FE76B}" destId="{EEEC58F0-EF03-4370-88C2-23681AE60C5B}" srcOrd="0" destOrd="0" presId="urn:microsoft.com/office/officeart/2005/8/layout/hProcess9"/>
    <dgm:cxn modelId="{968F5609-394D-4CAE-AE88-A97142B4E013}" srcId="{D9E46EB4-55E3-4782-A301-3CA0313FE76B}" destId="{1BFB19E1-288C-43F6-AD8C-AD90BD260C4E}" srcOrd="1" destOrd="0" parTransId="{39F4E3BD-3D53-4929-8F43-EB29637DC27E}" sibTransId="{E5D76239-FCFE-45FB-ABCA-6B528B02DB6D}"/>
    <dgm:cxn modelId="{09319639-6D0A-4359-9514-4822A730BB01}" type="presOf" srcId="{1BFB19E1-288C-43F6-AD8C-AD90BD260C4E}" destId="{A12D1A42-01DE-4210-BCB8-58AEC8DBD697}" srcOrd="0" destOrd="0" presId="urn:microsoft.com/office/officeart/2005/8/layout/hProcess9"/>
    <dgm:cxn modelId="{1CA616D1-FA0D-495F-A4F9-926F98A49C60}" type="presOf" srcId="{BE1B6274-6226-4A00-8593-C22130001A27}" destId="{B289EA55-2D79-4E73-90C1-DC47F9F72518}" srcOrd="0" destOrd="0" presId="urn:microsoft.com/office/officeart/2005/8/layout/hProcess9"/>
    <dgm:cxn modelId="{87E148D8-0F62-417D-87FD-AC0933BFAE97}" type="presParOf" srcId="{EEEC58F0-EF03-4370-88C2-23681AE60C5B}" destId="{41B78B8F-BE61-4E55-86DF-E4A2BC783354}" srcOrd="0" destOrd="0" presId="urn:microsoft.com/office/officeart/2005/8/layout/hProcess9"/>
    <dgm:cxn modelId="{FBA5881E-4326-4D1E-9BA1-3737C49104F4}" type="presParOf" srcId="{EEEC58F0-EF03-4370-88C2-23681AE60C5B}" destId="{7F8D558E-DA0F-4430-A1F6-A76AE4A685B1}" srcOrd="1" destOrd="0" presId="urn:microsoft.com/office/officeart/2005/8/layout/hProcess9"/>
    <dgm:cxn modelId="{A99F4F87-31B4-49EB-B14D-940C57E43151}" type="presParOf" srcId="{7F8D558E-DA0F-4430-A1F6-A76AE4A685B1}" destId="{B289EA55-2D79-4E73-90C1-DC47F9F72518}" srcOrd="0" destOrd="0" presId="urn:microsoft.com/office/officeart/2005/8/layout/hProcess9"/>
    <dgm:cxn modelId="{D78B6768-5734-45C8-A3B2-D74796F6D8E3}" type="presParOf" srcId="{7F8D558E-DA0F-4430-A1F6-A76AE4A685B1}" destId="{5AF51292-81EA-4C4F-9B82-D23DBDD95975}" srcOrd="1" destOrd="0" presId="urn:microsoft.com/office/officeart/2005/8/layout/hProcess9"/>
    <dgm:cxn modelId="{C95D8079-A050-470A-AE53-109132A72008}" type="presParOf" srcId="{7F8D558E-DA0F-4430-A1F6-A76AE4A685B1}" destId="{A12D1A42-01DE-4210-BCB8-58AEC8DBD697}" srcOrd="2" destOrd="0" presId="urn:microsoft.com/office/officeart/2005/8/layout/hProcess9"/>
    <dgm:cxn modelId="{CA8BB0CC-2C45-488A-A8EE-4D42C7750C91}" type="presParOf" srcId="{7F8D558E-DA0F-4430-A1F6-A76AE4A685B1}" destId="{B7B6B135-AF4E-41DD-8ECB-6D81A52D9F23}" srcOrd="3" destOrd="0" presId="urn:microsoft.com/office/officeart/2005/8/layout/hProcess9"/>
    <dgm:cxn modelId="{4B067DF5-7DBA-4A4A-B9A3-25539A15D47A}" type="presParOf" srcId="{7F8D558E-DA0F-4430-A1F6-A76AE4A685B1}" destId="{672222EF-86B6-43F8-8022-93429C7F6289}" srcOrd="4" destOrd="0" presId="urn:microsoft.com/office/officeart/2005/8/layout/hProcess9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E68133-1E16-4E28-A6C3-5414270E5B8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6A847-A71F-45C8-BC78-438EAE7D04C5}">
      <dgm:prSet phldrT="[Text]"/>
      <dgm:spPr/>
      <dgm:t>
        <a:bodyPr/>
        <a:lstStyle/>
        <a:p>
          <a:r>
            <a:rPr lang="en-US" dirty="0" smtClean="0"/>
            <a:t>Warranty</a:t>
          </a:r>
          <a:endParaRPr lang="en-US" dirty="0"/>
        </a:p>
      </dgm:t>
    </dgm:pt>
    <dgm:pt modelId="{A16D08D2-B1B1-414B-82BB-CE35A2C8AB0F}" type="parTrans" cxnId="{C55F4D20-A18E-4DFD-B582-F39235A9C934}">
      <dgm:prSet/>
      <dgm:spPr/>
      <dgm:t>
        <a:bodyPr/>
        <a:lstStyle/>
        <a:p>
          <a:endParaRPr lang="en-US"/>
        </a:p>
      </dgm:t>
    </dgm:pt>
    <dgm:pt modelId="{595A4840-3811-46A8-92F0-D88C601CA0DD}" type="sibTrans" cxnId="{C55F4D20-A18E-4DFD-B582-F39235A9C934}">
      <dgm:prSet/>
      <dgm:spPr/>
      <dgm:t>
        <a:bodyPr/>
        <a:lstStyle/>
        <a:p>
          <a:endParaRPr lang="en-US"/>
        </a:p>
      </dgm:t>
    </dgm:pt>
    <dgm:pt modelId="{38051B38-05F9-44CE-B456-F75015B7F5AA}">
      <dgm:prSet phldrT="[Text]"/>
      <dgm:spPr/>
      <dgm:t>
        <a:bodyPr/>
        <a:lstStyle/>
        <a:p>
          <a:r>
            <a:rPr lang="en-US" dirty="0" smtClean="0"/>
            <a:t>Spare issue on Warranty</a:t>
          </a:r>
          <a:endParaRPr lang="en-US" dirty="0"/>
        </a:p>
      </dgm:t>
    </dgm:pt>
    <dgm:pt modelId="{5B196085-EE5B-4D9B-AFAA-A8EB39A342F3}" type="parTrans" cxnId="{4524A33D-19EF-4524-B71A-25D90721448B}">
      <dgm:prSet/>
      <dgm:spPr/>
      <dgm:t>
        <a:bodyPr/>
        <a:lstStyle/>
        <a:p>
          <a:endParaRPr lang="en-US"/>
        </a:p>
      </dgm:t>
    </dgm:pt>
    <dgm:pt modelId="{2F142A39-54D2-49A0-9D32-8E040B6F4481}" type="sibTrans" cxnId="{4524A33D-19EF-4524-B71A-25D90721448B}">
      <dgm:prSet/>
      <dgm:spPr/>
      <dgm:t>
        <a:bodyPr/>
        <a:lstStyle/>
        <a:p>
          <a:endParaRPr lang="en-US"/>
        </a:p>
      </dgm:t>
    </dgm:pt>
    <dgm:pt modelId="{F4EA0949-69A4-4D96-94D5-E51EB5F72E9E}">
      <dgm:prSet phldrT="[Text]"/>
      <dgm:spPr/>
      <dgm:t>
        <a:bodyPr/>
        <a:lstStyle/>
        <a:p>
          <a:r>
            <a:rPr lang="en-US" dirty="0" smtClean="0"/>
            <a:t>Warranty Spares report</a:t>
          </a:r>
          <a:endParaRPr lang="en-US" dirty="0"/>
        </a:p>
      </dgm:t>
    </dgm:pt>
    <dgm:pt modelId="{0B7D0B90-EBBE-44A3-94FC-60AB49CD7668}" type="parTrans" cxnId="{2F49BA2B-0069-4AC4-A326-C965F6C99E56}">
      <dgm:prSet/>
      <dgm:spPr/>
      <dgm:t>
        <a:bodyPr/>
        <a:lstStyle/>
        <a:p>
          <a:endParaRPr lang="en-US"/>
        </a:p>
      </dgm:t>
    </dgm:pt>
    <dgm:pt modelId="{9A27A74F-33A7-4419-A4A2-E80A39364185}" type="sibTrans" cxnId="{2F49BA2B-0069-4AC4-A326-C965F6C99E56}">
      <dgm:prSet/>
      <dgm:spPr/>
      <dgm:t>
        <a:bodyPr/>
        <a:lstStyle/>
        <a:p>
          <a:endParaRPr lang="en-US"/>
        </a:p>
      </dgm:t>
    </dgm:pt>
    <dgm:pt modelId="{B0EFE0B7-524C-46BA-8A45-05DD53FB784E}">
      <dgm:prSet phldrT="[Text]"/>
      <dgm:spPr/>
      <dgm:t>
        <a:bodyPr/>
        <a:lstStyle/>
        <a:p>
          <a:r>
            <a:rPr lang="en-US" smtClean="0"/>
            <a:t>Customer Management</a:t>
          </a:r>
          <a:endParaRPr lang="en-US" dirty="0"/>
        </a:p>
      </dgm:t>
    </dgm:pt>
    <dgm:pt modelId="{5A3E4A3E-5DF3-4958-9864-6C2AA325EBE5}" type="parTrans" cxnId="{2FAC1F38-1CB6-48DC-81BD-F2C928C32DE6}">
      <dgm:prSet/>
      <dgm:spPr/>
      <dgm:t>
        <a:bodyPr/>
        <a:lstStyle/>
        <a:p>
          <a:endParaRPr lang="en-US"/>
        </a:p>
      </dgm:t>
    </dgm:pt>
    <dgm:pt modelId="{C9FEBAFC-2526-430B-881E-42DEDB62D3EC}" type="sibTrans" cxnId="{2FAC1F38-1CB6-48DC-81BD-F2C928C32DE6}">
      <dgm:prSet/>
      <dgm:spPr/>
      <dgm:t>
        <a:bodyPr/>
        <a:lstStyle/>
        <a:p>
          <a:endParaRPr lang="en-US"/>
        </a:p>
      </dgm:t>
    </dgm:pt>
    <dgm:pt modelId="{31C2D50F-7449-4A1E-BFF8-D389094F738D}">
      <dgm:prSet phldrT="[Text]"/>
      <dgm:spPr/>
      <dgm:t>
        <a:bodyPr/>
        <a:lstStyle/>
        <a:p>
          <a:r>
            <a:rPr lang="en-US" dirty="0" smtClean="0"/>
            <a:t>Warranty Claim using Auto Journal</a:t>
          </a:r>
          <a:endParaRPr lang="en-US" dirty="0"/>
        </a:p>
      </dgm:t>
    </dgm:pt>
    <dgm:pt modelId="{98938651-E417-4B02-A507-6A33197590F3}" type="parTrans" cxnId="{12DD994E-B224-4D48-AD5D-5F66E55AA431}">
      <dgm:prSet/>
      <dgm:spPr/>
      <dgm:t>
        <a:bodyPr/>
        <a:lstStyle/>
        <a:p>
          <a:endParaRPr lang="en-US"/>
        </a:p>
      </dgm:t>
    </dgm:pt>
    <dgm:pt modelId="{EB782BB9-3915-460C-B98F-220A38DB85BD}" type="sibTrans" cxnId="{12DD994E-B224-4D48-AD5D-5F66E55AA431}">
      <dgm:prSet/>
      <dgm:spPr/>
      <dgm:t>
        <a:bodyPr/>
        <a:lstStyle/>
        <a:p>
          <a:endParaRPr lang="en-US"/>
        </a:p>
      </dgm:t>
    </dgm:pt>
    <dgm:pt modelId="{B9506C8B-9F0F-4B1E-8729-C8C2826740C4}">
      <dgm:prSet phldrT="[Text]"/>
      <dgm:spPr/>
      <dgm:t>
        <a:bodyPr/>
        <a:lstStyle/>
        <a:p>
          <a:r>
            <a:rPr lang="en-US" dirty="0" smtClean="0"/>
            <a:t>Post Service Follow Up – Complaint/Satisfied</a:t>
          </a:r>
          <a:endParaRPr lang="en-US" dirty="0"/>
        </a:p>
      </dgm:t>
    </dgm:pt>
    <dgm:pt modelId="{896C127D-C6DD-45C3-A067-CED7CD138977}" type="parTrans" cxnId="{7243874B-9A24-44D6-A438-7E468C50378B}">
      <dgm:prSet/>
      <dgm:spPr/>
      <dgm:t>
        <a:bodyPr/>
        <a:lstStyle/>
        <a:p>
          <a:endParaRPr lang="en-US"/>
        </a:p>
      </dgm:t>
    </dgm:pt>
    <dgm:pt modelId="{6866BEC4-D562-4513-8831-1A481B852DAB}" type="sibTrans" cxnId="{7243874B-9A24-44D6-A438-7E468C50378B}">
      <dgm:prSet/>
      <dgm:spPr/>
      <dgm:t>
        <a:bodyPr/>
        <a:lstStyle/>
        <a:p>
          <a:endParaRPr lang="en-US"/>
        </a:p>
      </dgm:t>
    </dgm:pt>
    <dgm:pt modelId="{38A3E08C-FB10-40A2-9BD3-D5D873C47134}">
      <dgm:prSet phldrT="[Text]"/>
      <dgm:spPr/>
      <dgm:t>
        <a:bodyPr/>
        <a:lstStyle/>
        <a:p>
          <a:r>
            <a:rPr lang="en-US" dirty="0" smtClean="0"/>
            <a:t>Timing Sheet </a:t>
          </a:r>
          <a:endParaRPr lang="en-US" dirty="0"/>
        </a:p>
      </dgm:t>
    </dgm:pt>
    <dgm:pt modelId="{F32ABEB6-6C99-4E7B-8610-5E5A869FAF0A}" type="parTrans" cxnId="{A037724C-3151-4984-8670-BBA539B80045}">
      <dgm:prSet/>
      <dgm:spPr/>
      <dgm:t>
        <a:bodyPr/>
        <a:lstStyle/>
        <a:p>
          <a:endParaRPr lang="en-US"/>
        </a:p>
      </dgm:t>
    </dgm:pt>
    <dgm:pt modelId="{15AE5E2A-DD83-497B-BA9F-413AE83F42DF}" type="sibTrans" cxnId="{A037724C-3151-4984-8670-BBA539B80045}">
      <dgm:prSet/>
      <dgm:spPr/>
      <dgm:t>
        <a:bodyPr/>
        <a:lstStyle/>
        <a:p>
          <a:endParaRPr lang="en-US"/>
        </a:p>
      </dgm:t>
    </dgm:pt>
    <dgm:pt modelId="{0D4F3D56-00B1-4AD5-8612-1E717D6BE3EA}">
      <dgm:prSet phldrT="[Text]"/>
      <dgm:spPr/>
      <dgm:t>
        <a:bodyPr/>
        <a:lstStyle/>
        <a:p>
          <a:r>
            <a:rPr lang="en-US" dirty="0" smtClean="0"/>
            <a:t>Free Service Coupon Claim</a:t>
          </a:r>
          <a:endParaRPr lang="en-US" dirty="0"/>
        </a:p>
      </dgm:t>
    </dgm:pt>
    <dgm:pt modelId="{5B217EC4-D12B-405F-8FD0-FE89068A5E54}" type="parTrans" cxnId="{F61FE879-C032-4A14-9C4C-3E20F59313AF}">
      <dgm:prSet/>
      <dgm:spPr/>
      <dgm:t>
        <a:bodyPr/>
        <a:lstStyle/>
        <a:p>
          <a:endParaRPr lang="en-US"/>
        </a:p>
      </dgm:t>
    </dgm:pt>
    <dgm:pt modelId="{47141355-4BB9-4A3B-9FB8-DB4B0B7A580B}" type="sibTrans" cxnId="{F61FE879-C032-4A14-9C4C-3E20F59313AF}">
      <dgm:prSet/>
      <dgm:spPr/>
      <dgm:t>
        <a:bodyPr/>
        <a:lstStyle/>
        <a:p>
          <a:endParaRPr lang="en-US"/>
        </a:p>
      </dgm:t>
    </dgm:pt>
    <dgm:pt modelId="{5E7EB6BD-FB13-4B9A-8DD9-EA2E2E33F8F4}">
      <dgm:prSet phldrT="[Text]"/>
      <dgm:spPr/>
      <dgm:t>
        <a:bodyPr/>
        <a:lstStyle/>
        <a:p>
          <a:r>
            <a:rPr lang="en-US" dirty="0" smtClean="0"/>
            <a:t>Warranty Labor Report </a:t>
          </a:r>
          <a:endParaRPr lang="en-US" dirty="0"/>
        </a:p>
      </dgm:t>
    </dgm:pt>
    <dgm:pt modelId="{F378DDB3-FAAF-4B7C-BE1E-AC633C11DCA3}" type="parTrans" cxnId="{880811A6-53B1-43CA-866A-81EFFC7025B3}">
      <dgm:prSet/>
      <dgm:spPr/>
      <dgm:t>
        <a:bodyPr/>
        <a:lstStyle/>
        <a:p>
          <a:endParaRPr lang="en-US"/>
        </a:p>
      </dgm:t>
    </dgm:pt>
    <dgm:pt modelId="{6F47BBA0-1BB0-43C2-A451-77D8F79C511C}" type="sibTrans" cxnId="{880811A6-53B1-43CA-866A-81EFFC7025B3}">
      <dgm:prSet/>
      <dgm:spPr/>
      <dgm:t>
        <a:bodyPr/>
        <a:lstStyle/>
        <a:p>
          <a:endParaRPr lang="en-US"/>
        </a:p>
      </dgm:t>
    </dgm:pt>
    <dgm:pt modelId="{7B73DA56-80C4-4D01-A443-82AE27B05FFB}">
      <dgm:prSet phldrT="[Text]"/>
      <dgm:spPr/>
      <dgm:t>
        <a:bodyPr/>
        <a:lstStyle/>
        <a:p>
          <a:r>
            <a:rPr lang="en-US" dirty="0" smtClean="0"/>
            <a:t>Service Battery Report</a:t>
          </a:r>
          <a:endParaRPr lang="en-US" dirty="0"/>
        </a:p>
      </dgm:t>
    </dgm:pt>
    <dgm:pt modelId="{BF7EDB02-7A5F-4477-B82D-C15954A2E2DB}" type="parTrans" cxnId="{49E19ADC-D117-475F-BABB-A078B7B2D055}">
      <dgm:prSet/>
      <dgm:spPr/>
      <dgm:t>
        <a:bodyPr/>
        <a:lstStyle/>
        <a:p>
          <a:endParaRPr lang="en-US"/>
        </a:p>
      </dgm:t>
    </dgm:pt>
    <dgm:pt modelId="{C6DAE5C6-FEAC-4C47-B250-C09C90DA9B43}" type="sibTrans" cxnId="{49E19ADC-D117-475F-BABB-A078B7B2D055}">
      <dgm:prSet/>
      <dgm:spPr/>
      <dgm:t>
        <a:bodyPr/>
        <a:lstStyle/>
        <a:p>
          <a:endParaRPr lang="en-US"/>
        </a:p>
      </dgm:t>
    </dgm:pt>
    <dgm:pt modelId="{11C245AF-F1D3-447A-BA2F-620DD9F9FB32}">
      <dgm:prSet phldrT="[Text]"/>
      <dgm:spPr/>
      <dgm:t>
        <a:bodyPr/>
        <a:lstStyle/>
        <a:p>
          <a:endParaRPr lang="en-US" dirty="0"/>
        </a:p>
      </dgm:t>
    </dgm:pt>
    <dgm:pt modelId="{EE4BEF8F-2688-4E35-A4A0-CF17A86664C7}" type="parTrans" cxnId="{DB47FF10-DABF-4204-ABC4-195C380F439C}">
      <dgm:prSet/>
      <dgm:spPr/>
    </dgm:pt>
    <dgm:pt modelId="{EDF31F73-E2DC-4A92-9B7E-54DD353AC930}" type="sibTrans" cxnId="{DB47FF10-DABF-4204-ABC4-195C380F439C}">
      <dgm:prSet/>
      <dgm:spPr/>
    </dgm:pt>
    <dgm:pt modelId="{7ACA8660-57D5-4E61-AB66-48E28C6ABB29}">
      <dgm:prSet phldrT="[Text]"/>
      <dgm:spPr/>
      <dgm:t>
        <a:bodyPr/>
        <a:lstStyle/>
        <a:p>
          <a:r>
            <a:rPr lang="en-US" dirty="0" smtClean="0"/>
            <a:t>Vehicle History</a:t>
          </a:r>
          <a:endParaRPr lang="en-US" dirty="0"/>
        </a:p>
      </dgm:t>
    </dgm:pt>
    <dgm:pt modelId="{89B7B3B4-9711-47F3-BC1B-E01D322CB153}" type="parTrans" cxnId="{13205A0A-79D3-44D0-BCB1-638F63B619A4}">
      <dgm:prSet/>
      <dgm:spPr/>
    </dgm:pt>
    <dgm:pt modelId="{449E7EE5-5B9E-4275-A9EC-E49849D9536D}" type="sibTrans" cxnId="{13205A0A-79D3-44D0-BCB1-638F63B619A4}">
      <dgm:prSet/>
      <dgm:spPr/>
    </dgm:pt>
    <dgm:pt modelId="{D5F3FDDC-9354-428B-AE5A-2E4DD70355AD}">
      <dgm:prSet phldrT="[Text]"/>
      <dgm:spPr/>
      <dgm:t>
        <a:bodyPr/>
        <a:lstStyle/>
        <a:p>
          <a:r>
            <a:rPr lang="en-US" dirty="0" smtClean="0"/>
            <a:t>Service Reminder – Outside Customer</a:t>
          </a:r>
          <a:endParaRPr lang="en-US" dirty="0"/>
        </a:p>
      </dgm:t>
    </dgm:pt>
    <dgm:pt modelId="{F625F359-5BE6-48F8-A0A3-1AB9F07E3447}" type="sibTrans" cxnId="{5EA1A1EF-3C22-4555-9879-254CA74000A6}">
      <dgm:prSet/>
      <dgm:spPr/>
      <dgm:t>
        <a:bodyPr/>
        <a:lstStyle/>
        <a:p>
          <a:endParaRPr lang="en-US"/>
        </a:p>
      </dgm:t>
    </dgm:pt>
    <dgm:pt modelId="{42CB63A2-51D0-4261-B001-D567D83500C5}" type="parTrans" cxnId="{5EA1A1EF-3C22-4555-9879-254CA74000A6}">
      <dgm:prSet/>
      <dgm:spPr/>
      <dgm:t>
        <a:bodyPr/>
        <a:lstStyle/>
        <a:p>
          <a:endParaRPr lang="en-US"/>
        </a:p>
      </dgm:t>
    </dgm:pt>
    <dgm:pt modelId="{CB4C5626-A4D6-4D47-BAE9-69A941B6720D}">
      <dgm:prSet phldrT="[Text]"/>
      <dgm:spPr/>
      <dgm:t>
        <a:bodyPr/>
        <a:lstStyle/>
        <a:p>
          <a:r>
            <a:rPr lang="en-US" dirty="0" smtClean="0"/>
            <a:t>Service Follow Up – SMS , Calls</a:t>
          </a:r>
          <a:endParaRPr lang="en-US" dirty="0"/>
        </a:p>
      </dgm:t>
    </dgm:pt>
    <dgm:pt modelId="{C6288C29-9CA4-4CEE-B18F-F5068C2C413E}" type="sibTrans" cxnId="{9AE79C95-C47C-48AE-BD9A-E30F0BE2C96E}">
      <dgm:prSet/>
      <dgm:spPr/>
      <dgm:t>
        <a:bodyPr/>
        <a:lstStyle/>
        <a:p>
          <a:endParaRPr lang="en-US"/>
        </a:p>
      </dgm:t>
    </dgm:pt>
    <dgm:pt modelId="{B1679F40-CDD0-433F-B4CE-799A77B014B5}" type="parTrans" cxnId="{9AE79C95-C47C-48AE-BD9A-E30F0BE2C96E}">
      <dgm:prSet/>
      <dgm:spPr/>
      <dgm:t>
        <a:bodyPr/>
        <a:lstStyle/>
        <a:p>
          <a:endParaRPr lang="en-US"/>
        </a:p>
      </dgm:t>
    </dgm:pt>
    <dgm:pt modelId="{C34A004E-4496-4288-B9DC-91A059F252BB}" type="pres">
      <dgm:prSet presAssocID="{4BE68133-1E16-4E28-A6C3-5414270E5B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7E9CE9-A96B-4573-A87D-9176D26F63C5}" type="pres">
      <dgm:prSet presAssocID="{04B6A847-A71F-45C8-BC78-438EAE7D04C5}" presName="comp" presStyleCnt="0"/>
      <dgm:spPr/>
    </dgm:pt>
    <dgm:pt modelId="{D18C8E88-100F-40BE-83ED-3A8C384656D5}" type="pres">
      <dgm:prSet presAssocID="{04B6A847-A71F-45C8-BC78-438EAE7D04C5}" presName="box" presStyleLbl="node1" presStyleIdx="0" presStyleCnt="2"/>
      <dgm:spPr/>
      <dgm:t>
        <a:bodyPr/>
        <a:lstStyle/>
        <a:p>
          <a:endParaRPr lang="en-US"/>
        </a:p>
      </dgm:t>
    </dgm:pt>
    <dgm:pt modelId="{CF6C230E-0842-446F-8E3A-44A6C8760420}" type="pres">
      <dgm:prSet presAssocID="{04B6A847-A71F-45C8-BC78-438EAE7D04C5}" presName="img" presStyleLbl="fgImgPlace1" presStyleIdx="0" presStyleCnt="2" custScaleX="976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36E725-123A-4C93-AD41-44659894243C}" type="pres">
      <dgm:prSet presAssocID="{04B6A847-A71F-45C8-BC78-438EAE7D04C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36E8D-45DC-485B-ACB1-06CF6EFD4DEE}" type="pres">
      <dgm:prSet presAssocID="{595A4840-3811-46A8-92F0-D88C601CA0DD}" presName="spacer" presStyleCnt="0"/>
      <dgm:spPr/>
    </dgm:pt>
    <dgm:pt modelId="{69FAD54E-A115-4814-BE8C-5F4F3664787F}" type="pres">
      <dgm:prSet presAssocID="{B0EFE0B7-524C-46BA-8A45-05DD53FB784E}" presName="comp" presStyleCnt="0"/>
      <dgm:spPr/>
    </dgm:pt>
    <dgm:pt modelId="{4B475512-C604-4BC6-B380-E5C7C68EE519}" type="pres">
      <dgm:prSet presAssocID="{B0EFE0B7-524C-46BA-8A45-05DD53FB784E}" presName="box" presStyleLbl="node1" presStyleIdx="1" presStyleCnt="2"/>
      <dgm:spPr/>
      <dgm:t>
        <a:bodyPr/>
        <a:lstStyle/>
        <a:p>
          <a:endParaRPr lang="en-US"/>
        </a:p>
      </dgm:t>
    </dgm:pt>
    <dgm:pt modelId="{97D14B89-0C11-4478-85F7-395A2FE7D157}" type="pres">
      <dgm:prSet presAssocID="{B0EFE0B7-524C-46BA-8A45-05DD53FB784E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7FABCC8-7419-436C-B5D0-599CAAD6F1C8}" type="pres">
      <dgm:prSet presAssocID="{B0EFE0B7-524C-46BA-8A45-05DD53FB784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79E396-6FD4-4B16-B530-9876A7B9A212}" type="presOf" srcId="{CB4C5626-A4D6-4D47-BAE9-69A941B6720D}" destId="{4B475512-C604-4BC6-B380-E5C7C68EE519}" srcOrd="0" destOrd="1" presId="urn:microsoft.com/office/officeart/2005/8/layout/vList4"/>
    <dgm:cxn modelId="{A953C126-33BA-4E20-BACC-7F1B12CCF2EC}" type="presOf" srcId="{04B6A847-A71F-45C8-BC78-438EAE7D04C5}" destId="{D18C8E88-100F-40BE-83ED-3A8C384656D5}" srcOrd="0" destOrd="0" presId="urn:microsoft.com/office/officeart/2005/8/layout/vList4"/>
    <dgm:cxn modelId="{ACCA3B98-2A48-460A-9C94-2F5C8E248827}" type="presOf" srcId="{7B73DA56-80C4-4D01-A443-82AE27B05FFB}" destId="{2A36E725-123A-4C93-AD41-44659894243C}" srcOrd="1" destOrd="6" presId="urn:microsoft.com/office/officeart/2005/8/layout/vList4"/>
    <dgm:cxn modelId="{12DD994E-B224-4D48-AD5D-5F66E55AA431}" srcId="{04B6A847-A71F-45C8-BC78-438EAE7D04C5}" destId="{31C2D50F-7449-4A1E-BFF8-D389094F738D}" srcOrd="2" destOrd="0" parTransId="{98938651-E417-4B02-A507-6A33197590F3}" sibTransId="{EB782BB9-3915-460C-B98F-220A38DB85BD}"/>
    <dgm:cxn modelId="{1A81E4E7-7FBE-44A9-8B79-EA74A1949046}" type="presOf" srcId="{31C2D50F-7449-4A1E-BFF8-D389094F738D}" destId="{2A36E725-123A-4C93-AD41-44659894243C}" srcOrd="1" destOrd="3" presId="urn:microsoft.com/office/officeart/2005/8/layout/vList4"/>
    <dgm:cxn modelId="{D00443B2-F4E7-4A38-B355-02123CB9ADBD}" type="presOf" srcId="{4BE68133-1E16-4E28-A6C3-5414270E5B88}" destId="{C34A004E-4496-4288-B9DC-91A059F252BB}" srcOrd="0" destOrd="0" presId="urn:microsoft.com/office/officeart/2005/8/layout/vList4"/>
    <dgm:cxn modelId="{7071C0D7-7C43-4D8E-AA09-A5B5CE8A1C0B}" type="presOf" srcId="{D5F3FDDC-9354-428B-AE5A-2E4DD70355AD}" destId="{D7FABCC8-7419-436C-B5D0-599CAAD6F1C8}" srcOrd="1" destOrd="2" presId="urn:microsoft.com/office/officeart/2005/8/layout/vList4"/>
    <dgm:cxn modelId="{4524A33D-19EF-4524-B71A-25D90721448B}" srcId="{04B6A847-A71F-45C8-BC78-438EAE7D04C5}" destId="{38051B38-05F9-44CE-B456-F75015B7F5AA}" srcOrd="0" destOrd="0" parTransId="{5B196085-EE5B-4D9B-AFAA-A8EB39A342F3}" sibTransId="{2F142A39-54D2-49A0-9D32-8E040B6F4481}"/>
    <dgm:cxn modelId="{897FCBF8-264E-47F8-A9B2-7E629B7B84A3}" type="presOf" srcId="{B0EFE0B7-524C-46BA-8A45-05DD53FB784E}" destId="{D7FABCC8-7419-436C-B5D0-599CAAD6F1C8}" srcOrd="1" destOrd="0" presId="urn:microsoft.com/office/officeart/2005/8/layout/vList4"/>
    <dgm:cxn modelId="{91DAA554-CAF9-4096-90C8-2FE4498BAD03}" type="presOf" srcId="{11C245AF-F1D3-447A-BA2F-620DD9F9FB32}" destId="{D18C8E88-100F-40BE-83ED-3A8C384656D5}" srcOrd="0" destOrd="7" presId="urn:microsoft.com/office/officeart/2005/8/layout/vList4"/>
    <dgm:cxn modelId="{980AD3E3-611A-482B-AC81-C27BA45BCAF9}" type="presOf" srcId="{F4EA0949-69A4-4D96-94D5-E51EB5F72E9E}" destId="{2A36E725-123A-4C93-AD41-44659894243C}" srcOrd="1" destOrd="2" presId="urn:microsoft.com/office/officeart/2005/8/layout/vList4"/>
    <dgm:cxn modelId="{B71B6AE2-CC2C-4A45-972A-E6AE0AD63E96}" type="presOf" srcId="{7ACA8660-57D5-4E61-AB66-48E28C6ABB29}" destId="{4B475512-C604-4BC6-B380-E5C7C68EE519}" srcOrd="0" destOrd="5" presId="urn:microsoft.com/office/officeart/2005/8/layout/vList4"/>
    <dgm:cxn modelId="{47EB5BBD-B29B-424E-B9B1-1E322EDB04FF}" type="presOf" srcId="{38A3E08C-FB10-40A2-9BD3-D5D873C47134}" destId="{4B475512-C604-4BC6-B380-E5C7C68EE519}" srcOrd="0" destOrd="4" presId="urn:microsoft.com/office/officeart/2005/8/layout/vList4"/>
    <dgm:cxn modelId="{2FAC1F38-1CB6-48DC-81BD-F2C928C32DE6}" srcId="{4BE68133-1E16-4E28-A6C3-5414270E5B88}" destId="{B0EFE0B7-524C-46BA-8A45-05DD53FB784E}" srcOrd="1" destOrd="0" parTransId="{5A3E4A3E-5DF3-4958-9864-6C2AA325EBE5}" sibTransId="{C9FEBAFC-2526-430B-881E-42DEDB62D3EC}"/>
    <dgm:cxn modelId="{86D0676F-6C81-4893-BB8D-441BA9B487D9}" type="presOf" srcId="{38051B38-05F9-44CE-B456-F75015B7F5AA}" destId="{2A36E725-123A-4C93-AD41-44659894243C}" srcOrd="1" destOrd="1" presId="urn:microsoft.com/office/officeart/2005/8/layout/vList4"/>
    <dgm:cxn modelId="{880811A6-53B1-43CA-866A-81EFFC7025B3}" srcId="{04B6A847-A71F-45C8-BC78-438EAE7D04C5}" destId="{5E7EB6BD-FB13-4B9A-8DD9-EA2E2E33F8F4}" srcOrd="4" destOrd="0" parTransId="{F378DDB3-FAAF-4B7C-BE1E-AC633C11DCA3}" sibTransId="{6F47BBA0-1BB0-43C2-A451-77D8F79C511C}"/>
    <dgm:cxn modelId="{F14786A2-8C5F-4F1A-A7EA-ED3919E3EBF8}" type="presOf" srcId="{04B6A847-A71F-45C8-BC78-438EAE7D04C5}" destId="{2A36E725-123A-4C93-AD41-44659894243C}" srcOrd="1" destOrd="0" presId="urn:microsoft.com/office/officeart/2005/8/layout/vList4"/>
    <dgm:cxn modelId="{780B6F0B-86D6-41D2-8705-D9AEE0C3AB0C}" type="presOf" srcId="{B0EFE0B7-524C-46BA-8A45-05DD53FB784E}" destId="{4B475512-C604-4BC6-B380-E5C7C68EE519}" srcOrd="0" destOrd="0" presId="urn:microsoft.com/office/officeart/2005/8/layout/vList4"/>
    <dgm:cxn modelId="{8AA305AD-033F-4283-8803-383C89E2FF6E}" type="presOf" srcId="{31C2D50F-7449-4A1E-BFF8-D389094F738D}" destId="{D18C8E88-100F-40BE-83ED-3A8C384656D5}" srcOrd="0" destOrd="3" presId="urn:microsoft.com/office/officeart/2005/8/layout/vList4"/>
    <dgm:cxn modelId="{2F49BA2B-0069-4AC4-A326-C965F6C99E56}" srcId="{04B6A847-A71F-45C8-BC78-438EAE7D04C5}" destId="{F4EA0949-69A4-4D96-94D5-E51EB5F72E9E}" srcOrd="1" destOrd="0" parTransId="{0B7D0B90-EBBE-44A3-94FC-60AB49CD7668}" sibTransId="{9A27A74F-33A7-4419-A4A2-E80A39364185}"/>
    <dgm:cxn modelId="{C55F4D20-A18E-4DFD-B582-F39235A9C934}" srcId="{4BE68133-1E16-4E28-A6C3-5414270E5B88}" destId="{04B6A847-A71F-45C8-BC78-438EAE7D04C5}" srcOrd="0" destOrd="0" parTransId="{A16D08D2-B1B1-414B-82BB-CE35A2C8AB0F}" sibTransId="{595A4840-3811-46A8-92F0-D88C601CA0DD}"/>
    <dgm:cxn modelId="{5E713F18-A051-4E4E-9C93-9D33E6F6EB60}" type="presOf" srcId="{11C245AF-F1D3-447A-BA2F-620DD9F9FB32}" destId="{2A36E725-123A-4C93-AD41-44659894243C}" srcOrd="1" destOrd="7" presId="urn:microsoft.com/office/officeart/2005/8/layout/vList4"/>
    <dgm:cxn modelId="{49E19ADC-D117-475F-BABB-A078B7B2D055}" srcId="{04B6A847-A71F-45C8-BC78-438EAE7D04C5}" destId="{7B73DA56-80C4-4D01-A443-82AE27B05FFB}" srcOrd="5" destOrd="0" parTransId="{BF7EDB02-7A5F-4477-B82D-C15954A2E2DB}" sibTransId="{C6DAE5C6-FEAC-4C47-B250-C09C90DA9B43}"/>
    <dgm:cxn modelId="{678232FB-42B3-46D0-8E11-4CDC022ED202}" type="presOf" srcId="{38051B38-05F9-44CE-B456-F75015B7F5AA}" destId="{D18C8E88-100F-40BE-83ED-3A8C384656D5}" srcOrd="0" destOrd="1" presId="urn:microsoft.com/office/officeart/2005/8/layout/vList4"/>
    <dgm:cxn modelId="{1B27E612-1CFE-4492-99D2-45E7B013A765}" type="presOf" srcId="{B9506C8B-9F0F-4B1E-8729-C8C2826740C4}" destId="{D7FABCC8-7419-436C-B5D0-599CAAD6F1C8}" srcOrd="1" destOrd="3" presId="urn:microsoft.com/office/officeart/2005/8/layout/vList4"/>
    <dgm:cxn modelId="{2668E88F-026D-4581-ACDB-2FA3C75EEF81}" type="presOf" srcId="{38A3E08C-FB10-40A2-9BD3-D5D873C47134}" destId="{D7FABCC8-7419-436C-B5D0-599CAAD6F1C8}" srcOrd="1" destOrd="4" presId="urn:microsoft.com/office/officeart/2005/8/layout/vList4"/>
    <dgm:cxn modelId="{A037724C-3151-4984-8670-BBA539B80045}" srcId="{B0EFE0B7-524C-46BA-8A45-05DD53FB784E}" destId="{38A3E08C-FB10-40A2-9BD3-D5D873C47134}" srcOrd="3" destOrd="0" parTransId="{F32ABEB6-6C99-4E7B-8610-5E5A869FAF0A}" sibTransId="{15AE5E2A-DD83-497B-BA9F-413AE83F42DF}"/>
    <dgm:cxn modelId="{75A50AC2-1064-43E2-A719-AFC1D7A99585}" type="presOf" srcId="{7B73DA56-80C4-4D01-A443-82AE27B05FFB}" destId="{D18C8E88-100F-40BE-83ED-3A8C384656D5}" srcOrd="0" destOrd="6" presId="urn:microsoft.com/office/officeart/2005/8/layout/vList4"/>
    <dgm:cxn modelId="{947E0A89-680D-4EB5-8B7A-3DBAE4E6FA2F}" type="presOf" srcId="{D5F3FDDC-9354-428B-AE5A-2E4DD70355AD}" destId="{4B475512-C604-4BC6-B380-E5C7C68EE519}" srcOrd="0" destOrd="2" presId="urn:microsoft.com/office/officeart/2005/8/layout/vList4"/>
    <dgm:cxn modelId="{F61FE879-C032-4A14-9C4C-3E20F59313AF}" srcId="{04B6A847-A71F-45C8-BC78-438EAE7D04C5}" destId="{0D4F3D56-00B1-4AD5-8612-1E717D6BE3EA}" srcOrd="3" destOrd="0" parTransId="{5B217EC4-D12B-405F-8FD0-FE89068A5E54}" sibTransId="{47141355-4BB9-4A3B-9FB8-DB4B0B7A580B}"/>
    <dgm:cxn modelId="{5AC01225-F806-40F8-8778-567CE7B21DBC}" type="presOf" srcId="{0D4F3D56-00B1-4AD5-8612-1E717D6BE3EA}" destId="{D18C8E88-100F-40BE-83ED-3A8C384656D5}" srcOrd="0" destOrd="4" presId="urn:microsoft.com/office/officeart/2005/8/layout/vList4"/>
    <dgm:cxn modelId="{22569754-8D49-41DA-A9B8-9AEF547F90AB}" type="presOf" srcId="{F4EA0949-69A4-4D96-94D5-E51EB5F72E9E}" destId="{D18C8E88-100F-40BE-83ED-3A8C384656D5}" srcOrd="0" destOrd="2" presId="urn:microsoft.com/office/officeart/2005/8/layout/vList4"/>
    <dgm:cxn modelId="{9AE79C95-C47C-48AE-BD9A-E30F0BE2C96E}" srcId="{B0EFE0B7-524C-46BA-8A45-05DD53FB784E}" destId="{CB4C5626-A4D6-4D47-BAE9-69A941B6720D}" srcOrd="0" destOrd="0" parTransId="{B1679F40-CDD0-433F-B4CE-799A77B014B5}" sibTransId="{C6288C29-9CA4-4CEE-B18F-F5068C2C413E}"/>
    <dgm:cxn modelId="{6EC7B1CC-7570-455A-897B-D5CFD8EF5178}" type="presOf" srcId="{7ACA8660-57D5-4E61-AB66-48E28C6ABB29}" destId="{D7FABCC8-7419-436C-B5D0-599CAAD6F1C8}" srcOrd="1" destOrd="5" presId="urn:microsoft.com/office/officeart/2005/8/layout/vList4"/>
    <dgm:cxn modelId="{7C7FB923-168F-4F75-9470-772BF0487FE4}" type="presOf" srcId="{0D4F3D56-00B1-4AD5-8612-1E717D6BE3EA}" destId="{2A36E725-123A-4C93-AD41-44659894243C}" srcOrd="1" destOrd="4" presId="urn:microsoft.com/office/officeart/2005/8/layout/vList4"/>
    <dgm:cxn modelId="{A227B83B-8644-4F5B-8ED2-33B43E0CC50D}" type="presOf" srcId="{5E7EB6BD-FB13-4B9A-8DD9-EA2E2E33F8F4}" destId="{2A36E725-123A-4C93-AD41-44659894243C}" srcOrd="1" destOrd="5" presId="urn:microsoft.com/office/officeart/2005/8/layout/vList4"/>
    <dgm:cxn modelId="{13205A0A-79D3-44D0-BCB1-638F63B619A4}" srcId="{B0EFE0B7-524C-46BA-8A45-05DD53FB784E}" destId="{7ACA8660-57D5-4E61-AB66-48E28C6ABB29}" srcOrd="4" destOrd="0" parTransId="{89B7B3B4-9711-47F3-BC1B-E01D322CB153}" sibTransId="{449E7EE5-5B9E-4275-A9EC-E49849D9536D}"/>
    <dgm:cxn modelId="{7243874B-9A24-44D6-A438-7E468C50378B}" srcId="{B0EFE0B7-524C-46BA-8A45-05DD53FB784E}" destId="{B9506C8B-9F0F-4B1E-8729-C8C2826740C4}" srcOrd="2" destOrd="0" parTransId="{896C127D-C6DD-45C3-A067-CED7CD138977}" sibTransId="{6866BEC4-D562-4513-8831-1A481B852DAB}"/>
    <dgm:cxn modelId="{26747C35-64DE-4796-A7DF-1FEA0DF222FC}" type="presOf" srcId="{B9506C8B-9F0F-4B1E-8729-C8C2826740C4}" destId="{4B475512-C604-4BC6-B380-E5C7C68EE519}" srcOrd="0" destOrd="3" presId="urn:microsoft.com/office/officeart/2005/8/layout/vList4"/>
    <dgm:cxn modelId="{5EA1A1EF-3C22-4555-9879-254CA74000A6}" srcId="{B0EFE0B7-524C-46BA-8A45-05DD53FB784E}" destId="{D5F3FDDC-9354-428B-AE5A-2E4DD70355AD}" srcOrd="1" destOrd="0" parTransId="{42CB63A2-51D0-4261-B001-D567D83500C5}" sibTransId="{F625F359-5BE6-48F8-A0A3-1AB9F07E3447}"/>
    <dgm:cxn modelId="{CC174FFA-80A0-4797-888D-AD1BAC90D24D}" type="presOf" srcId="{5E7EB6BD-FB13-4B9A-8DD9-EA2E2E33F8F4}" destId="{D18C8E88-100F-40BE-83ED-3A8C384656D5}" srcOrd="0" destOrd="5" presId="urn:microsoft.com/office/officeart/2005/8/layout/vList4"/>
    <dgm:cxn modelId="{FAFFC2B6-DE3F-42A0-994B-99DEC6D6E7C2}" type="presOf" srcId="{CB4C5626-A4D6-4D47-BAE9-69A941B6720D}" destId="{D7FABCC8-7419-436C-B5D0-599CAAD6F1C8}" srcOrd="1" destOrd="1" presId="urn:microsoft.com/office/officeart/2005/8/layout/vList4"/>
    <dgm:cxn modelId="{DB47FF10-DABF-4204-ABC4-195C380F439C}" srcId="{04B6A847-A71F-45C8-BC78-438EAE7D04C5}" destId="{11C245AF-F1D3-447A-BA2F-620DD9F9FB32}" srcOrd="6" destOrd="0" parTransId="{EE4BEF8F-2688-4E35-A4A0-CF17A86664C7}" sibTransId="{EDF31F73-E2DC-4A92-9B7E-54DD353AC930}"/>
    <dgm:cxn modelId="{A769FE39-2DAC-4BF6-8D1B-78C441D5EA2B}" type="presParOf" srcId="{C34A004E-4496-4288-B9DC-91A059F252BB}" destId="{A97E9CE9-A96B-4573-A87D-9176D26F63C5}" srcOrd="0" destOrd="0" presId="urn:microsoft.com/office/officeart/2005/8/layout/vList4"/>
    <dgm:cxn modelId="{FACE2480-3DD5-46A3-A13D-88D5F68D0E45}" type="presParOf" srcId="{A97E9CE9-A96B-4573-A87D-9176D26F63C5}" destId="{D18C8E88-100F-40BE-83ED-3A8C384656D5}" srcOrd="0" destOrd="0" presId="urn:microsoft.com/office/officeart/2005/8/layout/vList4"/>
    <dgm:cxn modelId="{7107D06E-0D1B-4452-BC22-A4C7E1F4C1F5}" type="presParOf" srcId="{A97E9CE9-A96B-4573-A87D-9176D26F63C5}" destId="{CF6C230E-0842-446F-8E3A-44A6C8760420}" srcOrd="1" destOrd="0" presId="urn:microsoft.com/office/officeart/2005/8/layout/vList4"/>
    <dgm:cxn modelId="{DAB7B6BF-8C5C-4096-904A-ABEA461BFECC}" type="presParOf" srcId="{A97E9CE9-A96B-4573-A87D-9176D26F63C5}" destId="{2A36E725-123A-4C93-AD41-44659894243C}" srcOrd="2" destOrd="0" presId="urn:microsoft.com/office/officeart/2005/8/layout/vList4"/>
    <dgm:cxn modelId="{A4E04175-563C-4B70-A135-822E50A79F4B}" type="presParOf" srcId="{C34A004E-4496-4288-B9DC-91A059F252BB}" destId="{B4636E8D-45DC-485B-ACB1-06CF6EFD4DEE}" srcOrd="1" destOrd="0" presId="urn:microsoft.com/office/officeart/2005/8/layout/vList4"/>
    <dgm:cxn modelId="{A548DFFD-F530-49D9-9A31-9704F333FDD4}" type="presParOf" srcId="{C34A004E-4496-4288-B9DC-91A059F252BB}" destId="{69FAD54E-A115-4814-BE8C-5F4F3664787F}" srcOrd="2" destOrd="0" presId="urn:microsoft.com/office/officeart/2005/8/layout/vList4"/>
    <dgm:cxn modelId="{1C193DA0-0D9B-4F4C-919E-F6C1967CC7AD}" type="presParOf" srcId="{69FAD54E-A115-4814-BE8C-5F4F3664787F}" destId="{4B475512-C604-4BC6-B380-E5C7C68EE519}" srcOrd="0" destOrd="0" presId="urn:microsoft.com/office/officeart/2005/8/layout/vList4"/>
    <dgm:cxn modelId="{5AFE47E3-B38D-43B0-AA41-3119309621C9}" type="presParOf" srcId="{69FAD54E-A115-4814-BE8C-5F4F3664787F}" destId="{97D14B89-0C11-4478-85F7-395A2FE7D157}" srcOrd="1" destOrd="0" presId="urn:microsoft.com/office/officeart/2005/8/layout/vList4"/>
    <dgm:cxn modelId="{D8923335-C2C8-4DCF-AEF6-A067F38BA74F}" type="presParOf" srcId="{69FAD54E-A115-4814-BE8C-5F4F3664787F}" destId="{D7FABCC8-7419-436C-B5D0-599CAAD6F1C8}" srcOrd="2" destOrd="0" presId="urn:microsoft.com/office/officeart/2005/8/layout/vList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A94634-C671-4373-8F0E-18D9AA3504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969F1-052D-4EC2-A00B-DE2B4F09CDC2}">
      <dgm:prSet phldrT="[Text]" custT="1"/>
      <dgm:spPr/>
      <dgm:t>
        <a:bodyPr/>
        <a:lstStyle/>
        <a:p>
          <a:r>
            <a:rPr lang="en-US" sz="1800" dirty="0" smtClean="0"/>
            <a:t>Hoarding List Report</a:t>
          </a:r>
        </a:p>
        <a:p>
          <a:r>
            <a:rPr lang="en-US" sz="1800" dirty="0" smtClean="0"/>
            <a:t>(Filter of Own/Outside &amp; Vacant , Occupied)</a:t>
          </a:r>
          <a:endParaRPr lang="en-US" sz="1800" dirty="0"/>
        </a:p>
      </dgm:t>
    </dgm:pt>
    <dgm:pt modelId="{C508DC3A-4EC8-4C20-9581-FDD5F9B7EF4B}" type="parTrans" cxnId="{15AD0DC0-EC0C-4EBA-8A6E-D3187F5BBB1A}">
      <dgm:prSet/>
      <dgm:spPr/>
      <dgm:t>
        <a:bodyPr/>
        <a:lstStyle/>
        <a:p>
          <a:endParaRPr lang="en-US"/>
        </a:p>
      </dgm:t>
    </dgm:pt>
    <dgm:pt modelId="{019B586B-8F78-419E-902A-A924EE3D7E5A}" type="sibTrans" cxnId="{15AD0DC0-EC0C-4EBA-8A6E-D3187F5BBB1A}">
      <dgm:prSet/>
      <dgm:spPr/>
      <dgm:t>
        <a:bodyPr/>
        <a:lstStyle/>
        <a:p>
          <a:endParaRPr lang="en-US"/>
        </a:p>
      </dgm:t>
    </dgm:pt>
    <dgm:pt modelId="{F298C5D7-CA0A-440F-9F46-DEE21B30FEFB}">
      <dgm:prSet phldrT="[Text]" custT="1"/>
      <dgm:spPr/>
      <dgm:t>
        <a:bodyPr/>
        <a:lstStyle/>
        <a:p>
          <a:r>
            <a:rPr lang="en-US" sz="1800" dirty="0" smtClean="0"/>
            <a:t>Hoarding Expiry Register</a:t>
          </a:r>
          <a:endParaRPr lang="en-US" sz="1800" dirty="0"/>
        </a:p>
      </dgm:t>
    </dgm:pt>
    <dgm:pt modelId="{0CB63F20-3C57-4D43-89B2-5C560833F79C}" type="parTrans" cxnId="{99C42063-65B4-4C33-BE09-ECF4DEC708D0}">
      <dgm:prSet/>
      <dgm:spPr/>
      <dgm:t>
        <a:bodyPr/>
        <a:lstStyle/>
        <a:p>
          <a:endParaRPr lang="en-US"/>
        </a:p>
      </dgm:t>
    </dgm:pt>
    <dgm:pt modelId="{31597E63-6546-49D6-A8B8-4C7DCB0D0706}" type="sibTrans" cxnId="{99C42063-65B4-4C33-BE09-ECF4DEC708D0}">
      <dgm:prSet/>
      <dgm:spPr/>
      <dgm:t>
        <a:bodyPr/>
        <a:lstStyle/>
        <a:p>
          <a:endParaRPr lang="en-US"/>
        </a:p>
      </dgm:t>
    </dgm:pt>
    <dgm:pt modelId="{F43BDA25-DC4F-432E-93A7-20AD4658564D}">
      <dgm:prSet phldrT="[Text]" custT="1"/>
      <dgm:spPr/>
      <dgm:t>
        <a:bodyPr/>
        <a:lstStyle/>
        <a:p>
          <a:r>
            <a:rPr lang="en-US" sz="1800" dirty="0" smtClean="0"/>
            <a:t>Hoarding Occupancy Dashboard</a:t>
          </a:r>
          <a:endParaRPr lang="en-US" sz="1800" dirty="0"/>
        </a:p>
      </dgm:t>
    </dgm:pt>
    <dgm:pt modelId="{88C21AC4-BCCF-466E-9EA6-1470848B293A}" type="parTrans" cxnId="{2D958395-8FC0-4885-A557-62A633EDEE8C}">
      <dgm:prSet/>
      <dgm:spPr/>
      <dgm:t>
        <a:bodyPr/>
        <a:lstStyle/>
        <a:p>
          <a:endParaRPr lang="en-US"/>
        </a:p>
      </dgm:t>
    </dgm:pt>
    <dgm:pt modelId="{ED12F57B-5CB0-4272-B620-A21F5FE06C0A}" type="sibTrans" cxnId="{2D958395-8FC0-4885-A557-62A633EDEE8C}">
      <dgm:prSet/>
      <dgm:spPr/>
      <dgm:t>
        <a:bodyPr/>
        <a:lstStyle/>
        <a:p>
          <a:endParaRPr lang="en-US"/>
        </a:p>
      </dgm:t>
    </dgm:pt>
    <dgm:pt modelId="{BB5298CD-5003-4DBA-B21B-CD1DC3AD1E57}">
      <dgm:prSet custT="1"/>
      <dgm:spPr/>
      <dgm:t>
        <a:bodyPr/>
        <a:lstStyle/>
        <a:p>
          <a:r>
            <a:rPr lang="en-US" sz="1800" dirty="0" smtClean="0"/>
            <a:t>Hoarding PO Register</a:t>
          </a:r>
        </a:p>
        <a:p>
          <a:r>
            <a:rPr lang="en-US" sz="1800" dirty="0" smtClean="0"/>
            <a:t>Other PO Register</a:t>
          </a:r>
          <a:endParaRPr lang="en-US" sz="1800" dirty="0"/>
        </a:p>
      </dgm:t>
    </dgm:pt>
    <dgm:pt modelId="{E6CD536F-CDDC-419D-BA08-AECFDC7D675D}" type="parTrans" cxnId="{8BDE2FED-586E-4BAD-9A41-EC3CD8FCFA56}">
      <dgm:prSet/>
      <dgm:spPr/>
      <dgm:t>
        <a:bodyPr/>
        <a:lstStyle/>
        <a:p>
          <a:endParaRPr lang="en-US"/>
        </a:p>
      </dgm:t>
    </dgm:pt>
    <dgm:pt modelId="{5018B5F2-6147-4C1D-87AF-EB2A4D92B8FF}" type="sibTrans" cxnId="{8BDE2FED-586E-4BAD-9A41-EC3CD8FCFA56}">
      <dgm:prSet/>
      <dgm:spPr/>
      <dgm:t>
        <a:bodyPr/>
        <a:lstStyle/>
        <a:p>
          <a:endParaRPr lang="en-US"/>
        </a:p>
      </dgm:t>
    </dgm:pt>
    <dgm:pt modelId="{80D5F475-B3E6-4F17-AABF-2390811E302E}">
      <dgm:prSet custT="1"/>
      <dgm:spPr/>
      <dgm:t>
        <a:bodyPr/>
        <a:lstStyle/>
        <a:p>
          <a:r>
            <a:rPr lang="en-US" sz="1800" dirty="0" smtClean="0"/>
            <a:t>Hoarding Purchase Register</a:t>
          </a:r>
          <a:endParaRPr lang="en-US" sz="1800" dirty="0"/>
        </a:p>
      </dgm:t>
    </dgm:pt>
    <dgm:pt modelId="{C0B0F808-AB79-4015-BFE7-6652854CB13B}" type="parTrans" cxnId="{C966AA51-1BF5-4A0F-ADC6-EF0967BFF468}">
      <dgm:prSet/>
      <dgm:spPr/>
      <dgm:t>
        <a:bodyPr/>
        <a:lstStyle/>
        <a:p>
          <a:endParaRPr lang="en-US"/>
        </a:p>
      </dgm:t>
    </dgm:pt>
    <dgm:pt modelId="{2977863C-7A5E-48BC-9C90-D731B01E1AC6}" type="sibTrans" cxnId="{C966AA51-1BF5-4A0F-ADC6-EF0967BFF468}">
      <dgm:prSet/>
      <dgm:spPr/>
      <dgm:t>
        <a:bodyPr/>
        <a:lstStyle/>
        <a:p>
          <a:endParaRPr lang="en-US"/>
        </a:p>
      </dgm:t>
    </dgm:pt>
    <dgm:pt modelId="{D1803B0E-253E-490D-8C24-EEA189CA340E}">
      <dgm:prSet custT="1"/>
      <dgm:spPr/>
      <dgm:t>
        <a:bodyPr/>
        <a:lstStyle/>
        <a:p>
          <a:r>
            <a:rPr lang="en-US" sz="1800" dirty="0" smtClean="0"/>
            <a:t>Quotation Register</a:t>
          </a:r>
        </a:p>
        <a:p>
          <a:r>
            <a:rPr lang="en-US" sz="1800" dirty="0" smtClean="0"/>
            <a:t>Booking Register</a:t>
          </a:r>
        </a:p>
      </dgm:t>
    </dgm:pt>
    <dgm:pt modelId="{4FE530B6-ADC2-478C-8AE0-5B51923D56AF}" type="parTrans" cxnId="{DA12E69A-71A9-4EE9-8803-886BC974BFE4}">
      <dgm:prSet/>
      <dgm:spPr/>
      <dgm:t>
        <a:bodyPr/>
        <a:lstStyle/>
        <a:p>
          <a:endParaRPr lang="en-US"/>
        </a:p>
      </dgm:t>
    </dgm:pt>
    <dgm:pt modelId="{2791116F-2B46-4F7E-B4AC-8DC009E96F4D}" type="sibTrans" cxnId="{DA12E69A-71A9-4EE9-8803-886BC974BFE4}">
      <dgm:prSet/>
      <dgm:spPr/>
      <dgm:t>
        <a:bodyPr/>
        <a:lstStyle/>
        <a:p>
          <a:endParaRPr lang="en-US"/>
        </a:p>
      </dgm:t>
    </dgm:pt>
    <dgm:pt modelId="{2977940E-AFA0-46C5-B3C1-E062B36EE771}">
      <dgm:prSet custT="1"/>
      <dgm:spPr/>
      <dgm:t>
        <a:bodyPr/>
        <a:lstStyle/>
        <a:p>
          <a:r>
            <a:rPr lang="en-US" sz="1800" dirty="0" smtClean="0"/>
            <a:t>Billing Register</a:t>
          </a:r>
          <a:endParaRPr lang="en-US" sz="1800" dirty="0"/>
        </a:p>
      </dgm:t>
    </dgm:pt>
    <dgm:pt modelId="{203BF11B-8BC6-401E-8EF8-69AA2E3E5477}" type="parTrans" cxnId="{4D120EFF-BD38-4EDD-BB4C-B5A01FC4C2B7}">
      <dgm:prSet/>
      <dgm:spPr/>
    </dgm:pt>
    <dgm:pt modelId="{FBB0D7F0-16A0-4327-8C75-EA482AAFBE60}" type="sibTrans" cxnId="{4D120EFF-BD38-4EDD-BB4C-B5A01FC4C2B7}">
      <dgm:prSet/>
      <dgm:spPr/>
    </dgm:pt>
    <dgm:pt modelId="{A4897707-FDC2-41D0-9A33-184D7EE58FCF}" type="pres">
      <dgm:prSet presAssocID="{A1A94634-C671-4373-8F0E-18D9AA3504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43F2E0-6B05-48FA-909F-B6F621A6579B}" type="pres">
      <dgm:prSet presAssocID="{3DE969F1-052D-4EC2-A00B-DE2B4F09CDC2}" presName="parentLin" presStyleCnt="0"/>
      <dgm:spPr/>
    </dgm:pt>
    <dgm:pt modelId="{3C91055B-D5AF-4054-9144-F5E5C46E2BFA}" type="pres">
      <dgm:prSet presAssocID="{3DE969F1-052D-4EC2-A00B-DE2B4F09CDC2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C296618-917D-419A-8B73-414F2E227EBF}" type="pres">
      <dgm:prSet presAssocID="{3DE969F1-052D-4EC2-A00B-DE2B4F09CDC2}" presName="parentText" presStyleLbl="node1" presStyleIdx="0" presStyleCnt="7" custScaleY="1228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61F7D-238A-4242-8928-3124C5E40A87}" type="pres">
      <dgm:prSet presAssocID="{3DE969F1-052D-4EC2-A00B-DE2B4F09CDC2}" presName="negativeSpace" presStyleCnt="0"/>
      <dgm:spPr/>
    </dgm:pt>
    <dgm:pt modelId="{88CFF208-787E-45B2-8585-29E9D90079FF}" type="pres">
      <dgm:prSet presAssocID="{3DE969F1-052D-4EC2-A00B-DE2B4F09CDC2}" presName="childText" presStyleLbl="conFgAcc1" presStyleIdx="0" presStyleCnt="7">
        <dgm:presLayoutVars>
          <dgm:bulletEnabled val="1"/>
        </dgm:presLayoutVars>
      </dgm:prSet>
      <dgm:spPr/>
    </dgm:pt>
    <dgm:pt modelId="{BBB271DF-5772-43AA-A1D3-8468CE2E1D09}" type="pres">
      <dgm:prSet presAssocID="{019B586B-8F78-419E-902A-A924EE3D7E5A}" presName="spaceBetweenRectangles" presStyleCnt="0"/>
      <dgm:spPr/>
    </dgm:pt>
    <dgm:pt modelId="{BE99DCA3-959F-4D32-BAA6-F840BEE5B6A9}" type="pres">
      <dgm:prSet presAssocID="{F298C5D7-CA0A-440F-9F46-DEE21B30FEFB}" presName="parentLin" presStyleCnt="0"/>
      <dgm:spPr/>
    </dgm:pt>
    <dgm:pt modelId="{4155411D-8526-4442-BDA7-C7381E3E9C15}" type="pres">
      <dgm:prSet presAssocID="{F298C5D7-CA0A-440F-9F46-DEE21B30FEFB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A31C3E46-3CAD-4C36-A287-241494FC29CE}" type="pres">
      <dgm:prSet presAssocID="{F298C5D7-CA0A-440F-9F46-DEE21B30FEF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17494-758D-47C4-8F09-253C4F5CB01E}" type="pres">
      <dgm:prSet presAssocID="{F298C5D7-CA0A-440F-9F46-DEE21B30FEFB}" presName="negativeSpace" presStyleCnt="0"/>
      <dgm:spPr/>
    </dgm:pt>
    <dgm:pt modelId="{2AAD7500-81F2-4172-A438-FBE4D22E50FB}" type="pres">
      <dgm:prSet presAssocID="{F298C5D7-CA0A-440F-9F46-DEE21B30FEFB}" presName="childText" presStyleLbl="conFgAcc1" presStyleIdx="1" presStyleCnt="7">
        <dgm:presLayoutVars>
          <dgm:bulletEnabled val="1"/>
        </dgm:presLayoutVars>
      </dgm:prSet>
      <dgm:spPr/>
    </dgm:pt>
    <dgm:pt modelId="{71EA1D6A-8EDF-4F82-8012-0ADC4028282E}" type="pres">
      <dgm:prSet presAssocID="{31597E63-6546-49D6-A8B8-4C7DCB0D0706}" presName="spaceBetweenRectangles" presStyleCnt="0"/>
      <dgm:spPr/>
    </dgm:pt>
    <dgm:pt modelId="{E97805EE-2B5C-4833-96E9-FA4B756DB912}" type="pres">
      <dgm:prSet presAssocID="{F43BDA25-DC4F-432E-93A7-20AD4658564D}" presName="parentLin" presStyleCnt="0"/>
      <dgm:spPr/>
    </dgm:pt>
    <dgm:pt modelId="{0BA42DB7-3FC1-4F96-8503-BAED831A1950}" type="pres">
      <dgm:prSet presAssocID="{F43BDA25-DC4F-432E-93A7-20AD4658564D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C4D1405B-D7C1-49AB-80C7-863D74651B04}" type="pres">
      <dgm:prSet presAssocID="{F43BDA25-DC4F-432E-93A7-20AD4658564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0D1C8-8255-479B-9B40-7F8252EF4D87}" type="pres">
      <dgm:prSet presAssocID="{F43BDA25-DC4F-432E-93A7-20AD4658564D}" presName="negativeSpace" presStyleCnt="0"/>
      <dgm:spPr/>
    </dgm:pt>
    <dgm:pt modelId="{8B9965B4-513A-4FDE-9B22-ADA70A3FD8B7}" type="pres">
      <dgm:prSet presAssocID="{F43BDA25-DC4F-432E-93A7-20AD4658564D}" presName="childText" presStyleLbl="conFgAcc1" presStyleIdx="2" presStyleCnt="7">
        <dgm:presLayoutVars>
          <dgm:bulletEnabled val="1"/>
        </dgm:presLayoutVars>
      </dgm:prSet>
      <dgm:spPr/>
    </dgm:pt>
    <dgm:pt modelId="{7E7B4A55-2B20-4AB0-AE8D-3CC67347FED0}" type="pres">
      <dgm:prSet presAssocID="{ED12F57B-5CB0-4272-B620-A21F5FE06C0A}" presName="spaceBetweenRectangles" presStyleCnt="0"/>
      <dgm:spPr/>
    </dgm:pt>
    <dgm:pt modelId="{AE29598D-99BF-46F6-B893-5532B7075788}" type="pres">
      <dgm:prSet presAssocID="{BB5298CD-5003-4DBA-B21B-CD1DC3AD1E57}" presName="parentLin" presStyleCnt="0"/>
      <dgm:spPr/>
    </dgm:pt>
    <dgm:pt modelId="{CDCB55B8-67CD-467E-9FE4-404B4808C172}" type="pres">
      <dgm:prSet presAssocID="{BB5298CD-5003-4DBA-B21B-CD1DC3AD1E57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6F9AF160-0E31-4970-BC42-006D04B25B82}" type="pres">
      <dgm:prSet presAssocID="{BB5298CD-5003-4DBA-B21B-CD1DC3AD1E57}" presName="parentText" presStyleLbl="node1" presStyleIdx="3" presStyleCnt="7" custScaleY="1330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297B2-5D90-4B30-BE6B-32CA6AAEAA8D}" type="pres">
      <dgm:prSet presAssocID="{BB5298CD-5003-4DBA-B21B-CD1DC3AD1E57}" presName="negativeSpace" presStyleCnt="0"/>
      <dgm:spPr/>
    </dgm:pt>
    <dgm:pt modelId="{9DB26506-C31A-4A7B-BE24-B508BD613B7A}" type="pres">
      <dgm:prSet presAssocID="{BB5298CD-5003-4DBA-B21B-CD1DC3AD1E57}" presName="childText" presStyleLbl="conFgAcc1" presStyleIdx="3" presStyleCnt="7">
        <dgm:presLayoutVars>
          <dgm:bulletEnabled val="1"/>
        </dgm:presLayoutVars>
      </dgm:prSet>
      <dgm:spPr/>
    </dgm:pt>
    <dgm:pt modelId="{433AE668-4EF8-4434-AE1E-C886C6EDF5A6}" type="pres">
      <dgm:prSet presAssocID="{5018B5F2-6147-4C1D-87AF-EB2A4D92B8FF}" presName="spaceBetweenRectangles" presStyleCnt="0"/>
      <dgm:spPr/>
    </dgm:pt>
    <dgm:pt modelId="{A7485137-2F49-40D1-A74F-1B4C07BEE8EE}" type="pres">
      <dgm:prSet presAssocID="{80D5F475-B3E6-4F17-AABF-2390811E302E}" presName="parentLin" presStyleCnt="0"/>
      <dgm:spPr/>
    </dgm:pt>
    <dgm:pt modelId="{2C52CBBD-5957-4C94-8AAC-8493F732DEBB}" type="pres">
      <dgm:prSet presAssocID="{80D5F475-B3E6-4F17-AABF-2390811E302E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36135516-52F9-4E65-A426-44A6CF077A56}" type="pres">
      <dgm:prSet presAssocID="{80D5F475-B3E6-4F17-AABF-2390811E302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2974C-578B-4C9A-A92B-AC02B5DB1A21}" type="pres">
      <dgm:prSet presAssocID="{80D5F475-B3E6-4F17-AABF-2390811E302E}" presName="negativeSpace" presStyleCnt="0"/>
      <dgm:spPr/>
    </dgm:pt>
    <dgm:pt modelId="{5C02E259-3D5D-444F-BCA0-8D90683CAB68}" type="pres">
      <dgm:prSet presAssocID="{80D5F475-B3E6-4F17-AABF-2390811E302E}" presName="childText" presStyleLbl="conFgAcc1" presStyleIdx="4" presStyleCnt="7">
        <dgm:presLayoutVars>
          <dgm:bulletEnabled val="1"/>
        </dgm:presLayoutVars>
      </dgm:prSet>
      <dgm:spPr/>
    </dgm:pt>
    <dgm:pt modelId="{AFDD6622-5666-444D-A7C6-806AE7750FCE}" type="pres">
      <dgm:prSet presAssocID="{2977863C-7A5E-48BC-9C90-D731B01E1AC6}" presName="spaceBetweenRectangles" presStyleCnt="0"/>
      <dgm:spPr/>
    </dgm:pt>
    <dgm:pt modelId="{2308FB64-1AD7-4F24-B335-5A4DAAECD013}" type="pres">
      <dgm:prSet presAssocID="{D1803B0E-253E-490D-8C24-EEA189CA340E}" presName="parentLin" presStyleCnt="0"/>
      <dgm:spPr/>
    </dgm:pt>
    <dgm:pt modelId="{D31C377F-BCC8-40E6-8457-18B84A77E16B}" type="pres">
      <dgm:prSet presAssocID="{D1803B0E-253E-490D-8C24-EEA189CA340E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757AD2F3-4CE9-4A29-ADBF-5935DAB3C6DC}" type="pres">
      <dgm:prSet presAssocID="{D1803B0E-253E-490D-8C24-EEA189CA340E}" presName="parentText" presStyleLbl="node1" presStyleIdx="5" presStyleCnt="7" custScaleY="1521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258B-FDC8-47F7-B87F-E3DF55875E16}" type="pres">
      <dgm:prSet presAssocID="{D1803B0E-253E-490D-8C24-EEA189CA340E}" presName="negativeSpace" presStyleCnt="0"/>
      <dgm:spPr/>
    </dgm:pt>
    <dgm:pt modelId="{1214F7C8-84B1-41E9-B5E1-367AD4177A68}" type="pres">
      <dgm:prSet presAssocID="{D1803B0E-253E-490D-8C24-EEA189CA340E}" presName="childText" presStyleLbl="conFgAcc1" presStyleIdx="5" presStyleCnt="7">
        <dgm:presLayoutVars>
          <dgm:bulletEnabled val="1"/>
        </dgm:presLayoutVars>
      </dgm:prSet>
      <dgm:spPr/>
    </dgm:pt>
    <dgm:pt modelId="{26C71F3A-345E-4BB1-8C55-142B41A43747}" type="pres">
      <dgm:prSet presAssocID="{2791116F-2B46-4F7E-B4AC-8DC009E96F4D}" presName="spaceBetweenRectangles" presStyleCnt="0"/>
      <dgm:spPr/>
    </dgm:pt>
    <dgm:pt modelId="{20F01EAB-34D8-4C3F-9EFF-37F9ACDC0426}" type="pres">
      <dgm:prSet presAssocID="{2977940E-AFA0-46C5-B3C1-E062B36EE771}" presName="parentLin" presStyleCnt="0"/>
      <dgm:spPr/>
    </dgm:pt>
    <dgm:pt modelId="{456CAAE8-5D00-4E6F-82F3-6A2280F861CF}" type="pres">
      <dgm:prSet presAssocID="{2977940E-AFA0-46C5-B3C1-E062B36EE771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6A7AC7BA-E5AE-4C99-99EF-2B51617229E5}" type="pres">
      <dgm:prSet presAssocID="{2977940E-AFA0-46C5-B3C1-E062B36EE77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64CB6-343E-4E3E-8862-9991691A50C8}" type="pres">
      <dgm:prSet presAssocID="{2977940E-AFA0-46C5-B3C1-E062B36EE771}" presName="negativeSpace" presStyleCnt="0"/>
      <dgm:spPr/>
    </dgm:pt>
    <dgm:pt modelId="{E12A30B2-78C4-4E9A-B73C-26C1F5BB19F1}" type="pres">
      <dgm:prSet presAssocID="{2977940E-AFA0-46C5-B3C1-E062B36EE77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5AD0DC0-EC0C-4EBA-8A6E-D3187F5BBB1A}" srcId="{A1A94634-C671-4373-8F0E-18D9AA3504A4}" destId="{3DE969F1-052D-4EC2-A00B-DE2B4F09CDC2}" srcOrd="0" destOrd="0" parTransId="{C508DC3A-4EC8-4C20-9581-FDD5F9B7EF4B}" sibTransId="{019B586B-8F78-419E-902A-A924EE3D7E5A}"/>
    <dgm:cxn modelId="{620D1177-D8EF-4240-94A7-3D12C643FC6C}" type="presOf" srcId="{BB5298CD-5003-4DBA-B21B-CD1DC3AD1E57}" destId="{CDCB55B8-67CD-467E-9FE4-404B4808C172}" srcOrd="0" destOrd="0" presId="urn:microsoft.com/office/officeart/2005/8/layout/list1"/>
    <dgm:cxn modelId="{7E92BBF2-EA14-4E8B-BB7C-91AFC13E6586}" type="presOf" srcId="{F43BDA25-DC4F-432E-93A7-20AD4658564D}" destId="{0BA42DB7-3FC1-4F96-8503-BAED831A1950}" srcOrd="0" destOrd="0" presId="urn:microsoft.com/office/officeart/2005/8/layout/list1"/>
    <dgm:cxn modelId="{B746C0E3-459B-4EAA-8AE8-FBBEB53244D8}" type="presOf" srcId="{3DE969F1-052D-4EC2-A00B-DE2B4F09CDC2}" destId="{3C91055B-D5AF-4054-9144-F5E5C46E2BFA}" srcOrd="0" destOrd="0" presId="urn:microsoft.com/office/officeart/2005/8/layout/list1"/>
    <dgm:cxn modelId="{5870C98F-22AE-4417-9CF6-AA22EBD3D534}" type="presOf" srcId="{3DE969F1-052D-4EC2-A00B-DE2B4F09CDC2}" destId="{CC296618-917D-419A-8B73-414F2E227EBF}" srcOrd="1" destOrd="0" presId="urn:microsoft.com/office/officeart/2005/8/layout/list1"/>
    <dgm:cxn modelId="{99C42063-65B4-4C33-BE09-ECF4DEC708D0}" srcId="{A1A94634-C671-4373-8F0E-18D9AA3504A4}" destId="{F298C5D7-CA0A-440F-9F46-DEE21B30FEFB}" srcOrd="1" destOrd="0" parTransId="{0CB63F20-3C57-4D43-89B2-5C560833F79C}" sibTransId="{31597E63-6546-49D6-A8B8-4C7DCB0D0706}"/>
    <dgm:cxn modelId="{7B563D58-AD75-4BBE-AD8E-561626A2174F}" type="presOf" srcId="{BB5298CD-5003-4DBA-B21B-CD1DC3AD1E57}" destId="{6F9AF160-0E31-4970-BC42-006D04B25B82}" srcOrd="1" destOrd="0" presId="urn:microsoft.com/office/officeart/2005/8/layout/list1"/>
    <dgm:cxn modelId="{225F3CA4-0DB1-48F4-9927-026FA81AA69A}" type="presOf" srcId="{D1803B0E-253E-490D-8C24-EEA189CA340E}" destId="{757AD2F3-4CE9-4A29-ADBF-5935DAB3C6DC}" srcOrd="1" destOrd="0" presId="urn:microsoft.com/office/officeart/2005/8/layout/list1"/>
    <dgm:cxn modelId="{1041961C-7F72-459E-86C0-C1B85B562A55}" type="presOf" srcId="{F298C5D7-CA0A-440F-9F46-DEE21B30FEFB}" destId="{4155411D-8526-4442-BDA7-C7381E3E9C15}" srcOrd="0" destOrd="0" presId="urn:microsoft.com/office/officeart/2005/8/layout/list1"/>
    <dgm:cxn modelId="{8BDE2FED-586E-4BAD-9A41-EC3CD8FCFA56}" srcId="{A1A94634-C671-4373-8F0E-18D9AA3504A4}" destId="{BB5298CD-5003-4DBA-B21B-CD1DC3AD1E57}" srcOrd="3" destOrd="0" parTransId="{E6CD536F-CDDC-419D-BA08-AECFDC7D675D}" sibTransId="{5018B5F2-6147-4C1D-87AF-EB2A4D92B8FF}"/>
    <dgm:cxn modelId="{3907D366-5B24-4E14-8D67-F7E3CFAD1344}" type="presOf" srcId="{2977940E-AFA0-46C5-B3C1-E062B36EE771}" destId="{6A7AC7BA-E5AE-4C99-99EF-2B51617229E5}" srcOrd="1" destOrd="0" presId="urn:microsoft.com/office/officeart/2005/8/layout/list1"/>
    <dgm:cxn modelId="{6709C73C-773B-42CE-ADF7-1F5983E8C087}" type="presOf" srcId="{A1A94634-C671-4373-8F0E-18D9AA3504A4}" destId="{A4897707-FDC2-41D0-9A33-184D7EE58FCF}" srcOrd="0" destOrd="0" presId="urn:microsoft.com/office/officeart/2005/8/layout/list1"/>
    <dgm:cxn modelId="{B9117329-0C3F-49F3-915D-512F54B4EE42}" type="presOf" srcId="{F43BDA25-DC4F-432E-93A7-20AD4658564D}" destId="{C4D1405B-D7C1-49AB-80C7-863D74651B04}" srcOrd="1" destOrd="0" presId="urn:microsoft.com/office/officeart/2005/8/layout/list1"/>
    <dgm:cxn modelId="{557947AB-C759-4668-9A43-84E2E5A0EF2E}" type="presOf" srcId="{80D5F475-B3E6-4F17-AABF-2390811E302E}" destId="{36135516-52F9-4E65-A426-44A6CF077A56}" srcOrd="1" destOrd="0" presId="urn:microsoft.com/office/officeart/2005/8/layout/list1"/>
    <dgm:cxn modelId="{58EFD8B1-32E6-49A5-8D7E-1D04A2315ECB}" type="presOf" srcId="{F298C5D7-CA0A-440F-9F46-DEE21B30FEFB}" destId="{A31C3E46-3CAD-4C36-A287-241494FC29CE}" srcOrd="1" destOrd="0" presId="urn:microsoft.com/office/officeart/2005/8/layout/list1"/>
    <dgm:cxn modelId="{B95820D2-0EDE-4005-A42C-0293A78A4629}" type="presOf" srcId="{D1803B0E-253E-490D-8C24-EEA189CA340E}" destId="{D31C377F-BCC8-40E6-8457-18B84A77E16B}" srcOrd="0" destOrd="0" presId="urn:microsoft.com/office/officeart/2005/8/layout/list1"/>
    <dgm:cxn modelId="{C966AA51-1BF5-4A0F-ADC6-EF0967BFF468}" srcId="{A1A94634-C671-4373-8F0E-18D9AA3504A4}" destId="{80D5F475-B3E6-4F17-AABF-2390811E302E}" srcOrd="4" destOrd="0" parTransId="{C0B0F808-AB79-4015-BFE7-6652854CB13B}" sibTransId="{2977863C-7A5E-48BC-9C90-D731B01E1AC6}"/>
    <dgm:cxn modelId="{4D120EFF-BD38-4EDD-BB4C-B5A01FC4C2B7}" srcId="{A1A94634-C671-4373-8F0E-18D9AA3504A4}" destId="{2977940E-AFA0-46C5-B3C1-E062B36EE771}" srcOrd="6" destOrd="0" parTransId="{203BF11B-8BC6-401E-8EF8-69AA2E3E5477}" sibTransId="{FBB0D7F0-16A0-4327-8C75-EA482AAFBE60}"/>
    <dgm:cxn modelId="{2D958395-8FC0-4885-A557-62A633EDEE8C}" srcId="{A1A94634-C671-4373-8F0E-18D9AA3504A4}" destId="{F43BDA25-DC4F-432E-93A7-20AD4658564D}" srcOrd="2" destOrd="0" parTransId="{88C21AC4-BCCF-466E-9EA6-1470848B293A}" sibTransId="{ED12F57B-5CB0-4272-B620-A21F5FE06C0A}"/>
    <dgm:cxn modelId="{6F55BB52-9A3E-4A1C-B545-FA650A9C704D}" type="presOf" srcId="{80D5F475-B3E6-4F17-AABF-2390811E302E}" destId="{2C52CBBD-5957-4C94-8AAC-8493F732DEBB}" srcOrd="0" destOrd="0" presId="urn:microsoft.com/office/officeart/2005/8/layout/list1"/>
    <dgm:cxn modelId="{0C8E6B2F-459B-45DB-8261-2F2DD545CEF1}" type="presOf" srcId="{2977940E-AFA0-46C5-B3C1-E062B36EE771}" destId="{456CAAE8-5D00-4E6F-82F3-6A2280F861CF}" srcOrd="0" destOrd="0" presId="urn:microsoft.com/office/officeart/2005/8/layout/list1"/>
    <dgm:cxn modelId="{DA12E69A-71A9-4EE9-8803-886BC974BFE4}" srcId="{A1A94634-C671-4373-8F0E-18D9AA3504A4}" destId="{D1803B0E-253E-490D-8C24-EEA189CA340E}" srcOrd="5" destOrd="0" parTransId="{4FE530B6-ADC2-478C-8AE0-5B51923D56AF}" sibTransId="{2791116F-2B46-4F7E-B4AC-8DC009E96F4D}"/>
    <dgm:cxn modelId="{98F6507F-F9A2-45F4-BDC8-5A249860ECFB}" type="presParOf" srcId="{A4897707-FDC2-41D0-9A33-184D7EE58FCF}" destId="{C043F2E0-6B05-48FA-909F-B6F621A6579B}" srcOrd="0" destOrd="0" presId="urn:microsoft.com/office/officeart/2005/8/layout/list1"/>
    <dgm:cxn modelId="{E3641E59-F866-43AC-ACBB-BD179F94BC90}" type="presParOf" srcId="{C043F2E0-6B05-48FA-909F-B6F621A6579B}" destId="{3C91055B-D5AF-4054-9144-F5E5C46E2BFA}" srcOrd="0" destOrd="0" presId="urn:microsoft.com/office/officeart/2005/8/layout/list1"/>
    <dgm:cxn modelId="{449112C7-7240-4DFE-BC55-1FD5BEACAB91}" type="presParOf" srcId="{C043F2E0-6B05-48FA-909F-B6F621A6579B}" destId="{CC296618-917D-419A-8B73-414F2E227EBF}" srcOrd="1" destOrd="0" presId="urn:microsoft.com/office/officeart/2005/8/layout/list1"/>
    <dgm:cxn modelId="{D3A74690-A673-403E-93DA-41D4A62F6591}" type="presParOf" srcId="{A4897707-FDC2-41D0-9A33-184D7EE58FCF}" destId="{4DB61F7D-238A-4242-8928-3124C5E40A87}" srcOrd="1" destOrd="0" presId="urn:microsoft.com/office/officeart/2005/8/layout/list1"/>
    <dgm:cxn modelId="{783FFC49-8F7F-4A03-A0DE-7B8E85A5B3DE}" type="presParOf" srcId="{A4897707-FDC2-41D0-9A33-184D7EE58FCF}" destId="{88CFF208-787E-45B2-8585-29E9D90079FF}" srcOrd="2" destOrd="0" presId="urn:microsoft.com/office/officeart/2005/8/layout/list1"/>
    <dgm:cxn modelId="{01641B5D-033F-4EA1-9AEA-0BD0561F1B3E}" type="presParOf" srcId="{A4897707-FDC2-41D0-9A33-184D7EE58FCF}" destId="{BBB271DF-5772-43AA-A1D3-8468CE2E1D09}" srcOrd="3" destOrd="0" presId="urn:microsoft.com/office/officeart/2005/8/layout/list1"/>
    <dgm:cxn modelId="{871BE972-B42B-40CF-82BD-B26055ED98AA}" type="presParOf" srcId="{A4897707-FDC2-41D0-9A33-184D7EE58FCF}" destId="{BE99DCA3-959F-4D32-BAA6-F840BEE5B6A9}" srcOrd="4" destOrd="0" presId="urn:microsoft.com/office/officeart/2005/8/layout/list1"/>
    <dgm:cxn modelId="{E81EFAF4-3FDD-4714-AD15-4DDF22EE3559}" type="presParOf" srcId="{BE99DCA3-959F-4D32-BAA6-F840BEE5B6A9}" destId="{4155411D-8526-4442-BDA7-C7381E3E9C15}" srcOrd="0" destOrd="0" presId="urn:microsoft.com/office/officeart/2005/8/layout/list1"/>
    <dgm:cxn modelId="{BF7E6C2A-455C-408C-853B-B10FCAC247FC}" type="presParOf" srcId="{BE99DCA3-959F-4D32-BAA6-F840BEE5B6A9}" destId="{A31C3E46-3CAD-4C36-A287-241494FC29CE}" srcOrd="1" destOrd="0" presId="urn:microsoft.com/office/officeart/2005/8/layout/list1"/>
    <dgm:cxn modelId="{72B67F7D-4FC3-43AE-AD88-0EAEB9B1AB35}" type="presParOf" srcId="{A4897707-FDC2-41D0-9A33-184D7EE58FCF}" destId="{42217494-758D-47C4-8F09-253C4F5CB01E}" srcOrd="5" destOrd="0" presId="urn:microsoft.com/office/officeart/2005/8/layout/list1"/>
    <dgm:cxn modelId="{D8011A8A-F2A7-41D4-9BA9-231DAE712301}" type="presParOf" srcId="{A4897707-FDC2-41D0-9A33-184D7EE58FCF}" destId="{2AAD7500-81F2-4172-A438-FBE4D22E50FB}" srcOrd="6" destOrd="0" presId="urn:microsoft.com/office/officeart/2005/8/layout/list1"/>
    <dgm:cxn modelId="{670C01E3-401E-4A09-95C5-C343BFAAE282}" type="presParOf" srcId="{A4897707-FDC2-41D0-9A33-184D7EE58FCF}" destId="{71EA1D6A-8EDF-4F82-8012-0ADC4028282E}" srcOrd="7" destOrd="0" presId="urn:microsoft.com/office/officeart/2005/8/layout/list1"/>
    <dgm:cxn modelId="{4D961E2B-51AD-476F-847B-D2338357E5F2}" type="presParOf" srcId="{A4897707-FDC2-41D0-9A33-184D7EE58FCF}" destId="{E97805EE-2B5C-4833-96E9-FA4B756DB912}" srcOrd="8" destOrd="0" presId="urn:microsoft.com/office/officeart/2005/8/layout/list1"/>
    <dgm:cxn modelId="{01E122A9-59F7-4CCC-917F-932B3108F5E1}" type="presParOf" srcId="{E97805EE-2B5C-4833-96E9-FA4B756DB912}" destId="{0BA42DB7-3FC1-4F96-8503-BAED831A1950}" srcOrd="0" destOrd="0" presId="urn:microsoft.com/office/officeart/2005/8/layout/list1"/>
    <dgm:cxn modelId="{70AE1331-96A3-4DE6-B264-0585091B2DD2}" type="presParOf" srcId="{E97805EE-2B5C-4833-96E9-FA4B756DB912}" destId="{C4D1405B-D7C1-49AB-80C7-863D74651B04}" srcOrd="1" destOrd="0" presId="urn:microsoft.com/office/officeart/2005/8/layout/list1"/>
    <dgm:cxn modelId="{D90F1259-A64C-4F4D-9E2F-245B7D6CBA7C}" type="presParOf" srcId="{A4897707-FDC2-41D0-9A33-184D7EE58FCF}" destId="{B8E0D1C8-8255-479B-9B40-7F8252EF4D87}" srcOrd="9" destOrd="0" presId="urn:microsoft.com/office/officeart/2005/8/layout/list1"/>
    <dgm:cxn modelId="{87D023C2-F467-4C5A-BAF2-0884DEF1C367}" type="presParOf" srcId="{A4897707-FDC2-41D0-9A33-184D7EE58FCF}" destId="{8B9965B4-513A-4FDE-9B22-ADA70A3FD8B7}" srcOrd="10" destOrd="0" presId="urn:microsoft.com/office/officeart/2005/8/layout/list1"/>
    <dgm:cxn modelId="{9F6D44EF-B9AE-4591-8885-99C0BCA6FA67}" type="presParOf" srcId="{A4897707-FDC2-41D0-9A33-184D7EE58FCF}" destId="{7E7B4A55-2B20-4AB0-AE8D-3CC67347FED0}" srcOrd="11" destOrd="0" presId="urn:microsoft.com/office/officeart/2005/8/layout/list1"/>
    <dgm:cxn modelId="{F496FF5D-DD44-4D55-8861-F823FE04D638}" type="presParOf" srcId="{A4897707-FDC2-41D0-9A33-184D7EE58FCF}" destId="{AE29598D-99BF-46F6-B893-5532B7075788}" srcOrd="12" destOrd="0" presId="urn:microsoft.com/office/officeart/2005/8/layout/list1"/>
    <dgm:cxn modelId="{3E05F92F-47BB-4B3A-8912-FB932DACE18E}" type="presParOf" srcId="{AE29598D-99BF-46F6-B893-5532B7075788}" destId="{CDCB55B8-67CD-467E-9FE4-404B4808C172}" srcOrd="0" destOrd="0" presId="urn:microsoft.com/office/officeart/2005/8/layout/list1"/>
    <dgm:cxn modelId="{9FF1627C-6C2D-4488-ABA1-6206FF975BDF}" type="presParOf" srcId="{AE29598D-99BF-46F6-B893-5532B7075788}" destId="{6F9AF160-0E31-4970-BC42-006D04B25B82}" srcOrd="1" destOrd="0" presId="urn:microsoft.com/office/officeart/2005/8/layout/list1"/>
    <dgm:cxn modelId="{BBD1E85D-898E-4F86-8F30-B81BAB3DC92F}" type="presParOf" srcId="{A4897707-FDC2-41D0-9A33-184D7EE58FCF}" destId="{B37297B2-5D90-4B30-BE6B-32CA6AAEAA8D}" srcOrd="13" destOrd="0" presId="urn:microsoft.com/office/officeart/2005/8/layout/list1"/>
    <dgm:cxn modelId="{63388415-3502-475D-8F66-FF4DCC728BD6}" type="presParOf" srcId="{A4897707-FDC2-41D0-9A33-184D7EE58FCF}" destId="{9DB26506-C31A-4A7B-BE24-B508BD613B7A}" srcOrd="14" destOrd="0" presId="urn:microsoft.com/office/officeart/2005/8/layout/list1"/>
    <dgm:cxn modelId="{543591F4-1026-4853-8FC3-EAC55A13F759}" type="presParOf" srcId="{A4897707-FDC2-41D0-9A33-184D7EE58FCF}" destId="{433AE668-4EF8-4434-AE1E-C886C6EDF5A6}" srcOrd="15" destOrd="0" presId="urn:microsoft.com/office/officeart/2005/8/layout/list1"/>
    <dgm:cxn modelId="{CAF7CBD0-8B59-4BAF-82E7-E508FD2C6DFC}" type="presParOf" srcId="{A4897707-FDC2-41D0-9A33-184D7EE58FCF}" destId="{A7485137-2F49-40D1-A74F-1B4C07BEE8EE}" srcOrd="16" destOrd="0" presId="urn:microsoft.com/office/officeart/2005/8/layout/list1"/>
    <dgm:cxn modelId="{D091AD60-936A-4787-AACC-E435011ADBFB}" type="presParOf" srcId="{A7485137-2F49-40D1-A74F-1B4C07BEE8EE}" destId="{2C52CBBD-5957-4C94-8AAC-8493F732DEBB}" srcOrd="0" destOrd="0" presId="urn:microsoft.com/office/officeart/2005/8/layout/list1"/>
    <dgm:cxn modelId="{37F4CDC1-A301-496B-BFA3-4656BA646739}" type="presParOf" srcId="{A7485137-2F49-40D1-A74F-1B4C07BEE8EE}" destId="{36135516-52F9-4E65-A426-44A6CF077A56}" srcOrd="1" destOrd="0" presId="urn:microsoft.com/office/officeart/2005/8/layout/list1"/>
    <dgm:cxn modelId="{0987C846-EB55-47DD-A3B5-F36B705AC316}" type="presParOf" srcId="{A4897707-FDC2-41D0-9A33-184D7EE58FCF}" destId="{B6B2974C-578B-4C9A-A92B-AC02B5DB1A21}" srcOrd="17" destOrd="0" presId="urn:microsoft.com/office/officeart/2005/8/layout/list1"/>
    <dgm:cxn modelId="{A9392CFF-74DE-4B6C-948A-4D90A1119281}" type="presParOf" srcId="{A4897707-FDC2-41D0-9A33-184D7EE58FCF}" destId="{5C02E259-3D5D-444F-BCA0-8D90683CAB68}" srcOrd="18" destOrd="0" presId="urn:microsoft.com/office/officeart/2005/8/layout/list1"/>
    <dgm:cxn modelId="{65E7CF72-1213-4E34-A2D0-89392E02E2D8}" type="presParOf" srcId="{A4897707-FDC2-41D0-9A33-184D7EE58FCF}" destId="{AFDD6622-5666-444D-A7C6-806AE7750FCE}" srcOrd="19" destOrd="0" presId="urn:microsoft.com/office/officeart/2005/8/layout/list1"/>
    <dgm:cxn modelId="{461E828B-F5C8-46AE-BD5A-AB511BEE1303}" type="presParOf" srcId="{A4897707-FDC2-41D0-9A33-184D7EE58FCF}" destId="{2308FB64-1AD7-4F24-B335-5A4DAAECD013}" srcOrd="20" destOrd="0" presId="urn:microsoft.com/office/officeart/2005/8/layout/list1"/>
    <dgm:cxn modelId="{88304748-6976-4ADD-AA79-7B3896E50764}" type="presParOf" srcId="{2308FB64-1AD7-4F24-B335-5A4DAAECD013}" destId="{D31C377F-BCC8-40E6-8457-18B84A77E16B}" srcOrd="0" destOrd="0" presId="urn:microsoft.com/office/officeart/2005/8/layout/list1"/>
    <dgm:cxn modelId="{6CCAB9B5-D5A5-44C4-B861-8FF377959F58}" type="presParOf" srcId="{2308FB64-1AD7-4F24-B335-5A4DAAECD013}" destId="{757AD2F3-4CE9-4A29-ADBF-5935DAB3C6DC}" srcOrd="1" destOrd="0" presId="urn:microsoft.com/office/officeart/2005/8/layout/list1"/>
    <dgm:cxn modelId="{9BCF57D0-A194-4CCF-BF25-931F57D0442A}" type="presParOf" srcId="{A4897707-FDC2-41D0-9A33-184D7EE58FCF}" destId="{56D3258B-FDC8-47F7-B87F-E3DF55875E16}" srcOrd="21" destOrd="0" presId="urn:microsoft.com/office/officeart/2005/8/layout/list1"/>
    <dgm:cxn modelId="{C971BDF5-246E-4074-A8B4-B876EAA65874}" type="presParOf" srcId="{A4897707-FDC2-41D0-9A33-184D7EE58FCF}" destId="{1214F7C8-84B1-41E9-B5E1-367AD4177A68}" srcOrd="22" destOrd="0" presId="urn:microsoft.com/office/officeart/2005/8/layout/list1"/>
    <dgm:cxn modelId="{EC54E20E-9C9F-43F8-BDD9-D2C9C468B84A}" type="presParOf" srcId="{A4897707-FDC2-41D0-9A33-184D7EE58FCF}" destId="{26C71F3A-345E-4BB1-8C55-142B41A43747}" srcOrd="23" destOrd="0" presId="urn:microsoft.com/office/officeart/2005/8/layout/list1"/>
    <dgm:cxn modelId="{AD8E4B24-4D82-4010-9838-5575586AB1F2}" type="presParOf" srcId="{A4897707-FDC2-41D0-9A33-184D7EE58FCF}" destId="{20F01EAB-34D8-4C3F-9EFF-37F9ACDC0426}" srcOrd="24" destOrd="0" presId="urn:microsoft.com/office/officeart/2005/8/layout/list1"/>
    <dgm:cxn modelId="{B653E2BA-B644-4BBC-840F-579B388681BD}" type="presParOf" srcId="{20F01EAB-34D8-4C3F-9EFF-37F9ACDC0426}" destId="{456CAAE8-5D00-4E6F-82F3-6A2280F861CF}" srcOrd="0" destOrd="0" presId="urn:microsoft.com/office/officeart/2005/8/layout/list1"/>
    <dgm:cxn modelId="{3ED91F63-02D9-42B9-8E06-35BE905635A5}" type="presParOf" srcId="{20F01EAB-34D8-4C3F-9EFF-37F9ACDC0426}" destId="{6A7AC7BA-E5AE-4C99-99EF-2B51617229E5}" srcOrd="1" destOrd="0" presId="urn:microsoft.com/office/officeart/2005/8/layout/list1"/>
    <dgm:cxn modelId="{29B52625-8B6F-4F60-8441-0312BBC35F15}" type="presParOf" srcId="{A4897707-FDC2-41D0-9A33-184D7EE58FCF}" destId="{16164CB6-343E-4E3E-8862-9991691A50C8}" srcOrd="25" destOrd="0" presId="urn:microsoft.com/office/officeart/2005/8/layout/list1"/>
    <dgm:cxn modelId="{635CACCC-FB06-4916-88BD-728215A005C2}" type="presParOf" srcId="{A4897707-FDC2-41D0-9A33-184D7EE58FCF}" destId="{E12A30B2-78C4-4E9A-B73C-26C1F5BB19F1}" srcOrd="2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010A8E-BE83-4039-BB52-94FEAB8EAAB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0F8EE-7C12-42AE-B02A-8945742C17F6}">
      <dgm:prSet phldrT="[Text]" custT="1"/>
      <dgm:spPr/>
      <dgm:t>
        <a:bodyPr/>
        <a:lstStyle/>
        <a:p>
          <a:r>
            <a:rPr lang="en-US" sz="1900" dirty="0" smtClean="0"/>
            <a:t>Publication </a:t>
          </a:r>
          <a:endParaRPr lang="en-US" sz="1900" dirty="0"/>
        </a:p>
      </dgm:t>
    </dgm:pt>
    <dgm:pt modelId="{A155D9B5-AFC4-4E24-8BBD-C9509F233439}" type="parTrans" cxnId="{70DC423D-DD43-44F0-9075-F4225C20FA48}">
      <dgm:prSet/>
      <dgm:spPr/>
      <dgm:t>
        <a:bodyPr/>
        <a:lstStyle/>
        <a:p>
          <a:endParaRPr lang="en-US"/>
        </a:p>
      </dgm:t>
    </dgm:pt>
    <dgm:pt modelId="{640C573F-881F-4369-9743-5C2FFCEF4664}" type="sibTrans" cxnId="{70DC423D-DD43-44F0-9075-F4225C20FA48}">
      <dgm:prSet/>
      <dgm:spPr/>
      <dgm:t>
        <a:bodyPr/>
        <a:lstStyle/>
        <a:p>
          <a:endParaRPr lang="en-US"/>
        </a:p>
      </dgm:t>
    </dgm:pt>
    <dgm:pt modelId="{A2BD5829-FC94-472A-B0BE-88B5B111CC53}">
      <dgm:prSet phldrT="[Text]"/>
      <dgm:spPr/>
      <dgm:t>
        <a:bodyPr/>
        <a:lstStyle/>
        <a:p>
          <a:r>
            <a:rPr lang="en-US" dirty="0" smtClean="0"/>
            <a:t>Release Order</a:t>
          </a:r>
          <a:endParaRPr lang="en-US" dirty="0"/>
        </a:p>
      </dgm:t>
    </dgm:pt>
    <dgm:pt modelId="{131AB508-41A5-4564-AAA7-FDD6138D027B}" type="parTrans" cxnId="{CCB538A0-0F8D-4A69-9EE7-06E3DD168908}">
      <dgm:prSet/>
      <dgm:spPr/>
      <dgm:t>
        <a:bodyPr/>
        <a:lstStyle/>
        <a:p>
          <a:endParaRPr lang="en-US"/>
        </a:p>
      </dgm:t>
    </dgm:pt>
    <dgm:pt modelId="{B5DFDDAC-119D-4AD8-8A8C-305D6923BC90}" type="sibTrans" cxnId="{CCB538A0-0F8D-4A69-9EE7-06E3DD168908}">
      <dgm:prSet/>
      <dgm:spPr/>
      <dgm:t>
        <a:bodyPr/>
        <a:lstStyle/>
        <a:p>
          <a:endParaRPr lang="en-US"/>
        </a:p>
      </dgm:t>
    </dgm:pt>
    <dgm:pt modelId="{A3C8D7AB-6A29-4267-B01F-4D082A41F716}">
      <dgm:prSet phldrT="[Text]"/>
      <dgm:spPr/>
      <dgm:t>
        <a:bodyPr/>
        <a:lstStyle/>
        <a:p>
          <a:r>
            <a:rPr lang="en-US" dirty="0" smtClean="0"/>
            <a:t>Ro Vouching </a:t>
          </a:r>
          <a:endParaRPr lang="en-US" dirty="0"/>
        </a:p>
      </dgm:t>
    </dgm:pt>
    <dgm:pt modelId="{CCFB3CA8-1031-49F8-8B29-3361697901FA}" type="parTrans" cxnId="{87A02308-1CD7-4EFE-8B6F-7BAA219DE9BD}">
      <dgm:prSet/>
      <dgm:spPr/>
      <dgm:t>
        <a:bodyPr/>
        <a:lstStyle/>
        <a:p>
          <a:endParaRPr lang="en-US"/>
        </a:p>
      </dgm:t>
    </dgm:pt>
    <dgm:pt modelId="{599F1D33-2840-4685-8A90-79210E08D03A}" type="sibTrans" cxnId="{87A02308-1CD7-4EFE-8B6F-7BAA219DE9BD}">
      <dgm:prSet/>
      <dgm:spPr/>
      <dgm:t>
        <a:bodyPr/>
        <a:lstStyle/>
        <a:p>
          <a:endParaRPr lang="en-US"/>
        </a:p>
      </dgm:t>
    </dgm:pt>
    <dgm:pt modelId="{3DB0D37E-57B9-480D-B119-3151DE38D1CF}">
      <dgm:prSet phldrT="[Text]"/>
      <dgm:spPr/>
      <dgm:t>
        <a:bodyPr/>
        <a:lstStyle/>
        <a:p>
          <a:r>
            <a:rPr lang="en-US" dirty="0" smtClean="0"/>
            <a:t>Client Invoice </a:t>
          </a:r>
          <a:endParaRPr lang="en-US" dirty="0"/>
        </a:p>
      </dgm:t>
    </dgm:pt>
    <dgm:pt modelId="{B00D1617-A1D0-4F32-8437-E46CB33F34AB}" type="parTrans" cxnId="{7B5FE1AB-E83D-4504-8EAE-9BC792E7EA27}">
      <dgm:prSet/>
      <dgm:spPr/>
      <dgm:t>
        <a:bodyPr/>
        <a:lstStyle/>
        <a:p>
          <a:endParaRPr lang="en-US"/>
        </a:p>
      </dgm:t>
    </dgm:pt>
    <dgm:pt modelId="{7ED58224-3706-442B-837E-8F9A8250E58D}" type="sibTrans" cxnId="{7B5FE1AB-E83D-4504-8EAE-9BC792E7EA27}">
      <dgm:prSet/>
      <dgm:spPr/>
      <dgm:t>
        <a:bodyPr/>
        <a:lstStyle/>
        <a:p>
          <a:endParaRPr lang="en-US"/>
        </a:p>
      </dgm:t>
    </dgm:pt>
    <dgm:pt modelId="{AC80FA1C-49BA-4F28-8148-8EFA16640204}">
      <dgm:prSet phldrT="[Text]"/>
      <dgm:spPr/>
      <dgm:t>
        <a:bodyPr/>
        <a:lstStyle/>
        <a:p>
          <a:r>
            <a:rPr lang="en-US" dirty="0" smtClean="0"/>
            <a:t>Publication Invoice</a:t>
          </a:r>
          <a:endParaRPr lang="en-US" dirty="0"/>
        </a:p>
      </dgm:t>
    </dgm:pt>
    <dgm:pt modelId="{82DEE0FB-4438-43F6-A753-C5680AE8D856}" type="parTrans" cxnId="{A2B75253-2A3D-4F1A-97FF-0F5828DBAE49}">
      <dgm:prSet/>
      <dgm:spPr/>
      <dgm:t>
        <a:bodyPr/>
        <a:lstStyle/>
        <a:p>
          <a:endParaRPr lang="en-US"/>
        </a:p>
      </dgm:t>
    </dgm:pt>
    <dgm:pt modelId="{32077A66-4B18-42D1-A683-15870718B984}" type="sibTrans" cxnId="{A2B75253-2A3D-4F1A-97FF-0F5828DBAE49}">
      <dgm:prSet/>
      <dgm:spPr/>
      <dgm:t>
        <a:bodyPr/>
        <a:lstStyle/>
        <a:p>
          <a:endParaRPr lang="en-US"/>
        </a:p>
      </dgm:t>
    </dgm:pt>
    <dgm:pt modelId="{B4E46FE1-DBBB-4C38-9AB6-4CA73D9A3A04}">
      <dgm:prSet phldrT="[Text]"/>
      <dgm:spPr/>
      <dgm:t>
        <a:bodyPr/>
        <a:lstStyle/>
        <a:p>
          <a:r>
            <a:rPr lang="en-US" dirty="0" smtClean="0"/>
            <a:t>VTS/Adv Tearing</a:t>
          </a:r>
          <a:endParaRPr lang="en-US" dirty="0"/>
        </a:p>
      </dgm:t>
    </dgm:pt>
    <dgm:pt modelId="{B85767E0-0756-461A-A252-9DA94C976640}" type="parTrans" cxnId="{9FBAAFB2-5B9B-428F-8F90-DD0573EEEE70}">
      <dgm:prSet/>
      <dgm:spPr/>
      <dgm:t>
        <a:bodyPr/>
        <a:lstStyle/>
        <a:p>
          <a:endParaRPr lang="en-US"/>
        </a:p>
      </dgm:t>
    </dgm:pt>
    <dgm:pt modelId="{B309B290-2FBC-48E2-9802-A6048E7759B1}" type="sibTrans" cxnId="{9FBAAFB2-5B9B-428F-8F90-DD0573EEEE70}">
      <dgm:prSet/>
      <dgm:spPr/>
      <dgm:t>
        <a:bodyPr/>
        <a:lstStyle/>
        <a:p>
          <a:endParaRPr lang="en-US"/>
        </a:p>
      </dgm:t>
    </dgm:pt>
    <dgm:pt modelId="{B5D3C9F8-86C9-4BE6-8CA2-C8CD44EF8515}" type="pres">
      <dgm:prSet presAssocID="{F8010A8E-BE83-4039-BB52-94FEAB8EAAB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E3FA0D-DD19-4741-BE87-975C2FEAC247}" type="pres">
      <dgm:prSet presAssocID="{A840F8EE-7C12-42AE-B02A-8945742C17F6}" presName="centerShape" presStyleLbl="node0" presStyleIdx="0" presStyleCnt="1"/>
      <dgm:spPr/>
      <dgm:t>
        <a:bodyPr/>
        <a:lstStyle/>
        <a:p>
          <a:endParaRPr lang="en-US"/>
        </a:p>
      </dgm:t>
    </dgm:pt>
    <dgm:pt modelId="{0F7B382D-9850-4D80-97D3-C519F0769B50}" type="pres">
      <dgm:prSet presAssocID="{A2BD5829-FC94-472A-B0BE-88B5B111CC5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BA661-821F-497F-BBDD-857D43F4A531}" type="pres">
      <dgm:prSet presAssocID="{A2BD5829-FC94-472A-B0BE-88B5B111CC53}" presName="dummy" presStyleCnt="0"/>
      <dgm:spPr/>
    </dgm:pt>
    <dgm:pt modelId="{EE0CF807-A881-4B48-895B-250D954FB16C}" type="pres">
      <dgm:prSet presAssocID="{B5DFDDAC-119D-4AD8-8A8C-305D6923BC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31890D-7C5D-44D6-8139-8B0B4AC25C31}" type="pres">
      <dgm:prSet presAssocID="{A3C8D7AB-6A29-4267-B01F-4D082A41F7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E345-EBAE-4F5E-9BB7-A5A1E265049B}" type="pres">
      <dgm:prSet presAssocID="{A3C8D7AB-6A29-4267-B01F-4D082A41F716}" presName="dummy" presStyleCnt="0"/>
      <dgm:spPr/>
    </dgm:pt>
    <dgm:pt modelId="{A8BB6BC3-CF2A-40C6-94A4-59C36F823AFE}" type="pres">
      <dgm:prSet presAssocID="{599F1D33-2840-4685-8A90-79210E08D03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8A7356B-2DEB-4C0C-A860-0749515A9C65}" type="pres">
      <dgm:prSet presAssocID="{B4E46FE1-DBBB-4C38-9AB6-4CA73D9A3A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368E4-E56E-4179-994D-9CEBE9F1B454}" type="pres">
      <dgm:prSet presAssocID="{B4E46FE1-DBBB-4C38-9AB6-4CA73D9A3A04}" presName="dummy" presStyleCnt="0"/>
      <dgm:spPr/>
    </dgm:pt>
    <dgm:pt modelId="{D8C6DAAC-89E2-434B-9F49-68E2EFB8DAC0}" type="pres">
      <dgm:prSet presAssocID="{B309B290-2FBC-48E2-9802-A6048E7759B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185C966-31DB-40A8-AB01-D8B249066A7D}" type="pres">
      <dgm:prSet presAssocID="{3DB0D37E-57B9-480D-B119-3151DE38D1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29FAE-C45B-404B-BD01-647B3C523D96}" type="pres">
      <dgm:prSet presAssocID="{3DB0D37E-57B9-480D-B119-3151DE38D1CF}" presName="dummy" presStyleCnt="0"/>
      <dgm:spPr/>
    </dgm:pt>
    <dgm:pt modelId="{6BDC7CD5-6E25-400D-B90C-1AB6E3FC6CF8}" type="pres">
      <dgm:prSet presAssocID="{7ED58224-3706-442B-837E-8F9A8250E58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FF87CAE-1CEE-493D-B2DC-B4C346D56B0A}" type="pres">
      <dgm:prSet presAssocID="{AC80FA1C-49BA-4F28-8148-8EFA166402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52DA-D5C3-4D0D-8366-1A931205D9CD}" type="pres">
      <dgm:prSet presAssocID="{AC80FA1C-49BA-4F28-8148-8EFA16640204}" presName="dummy" presStyleCnt="0"/>
      <dgm:spPr/>
    </dgm:pt>
    <dgm:pt modelId="{E735BBDC-039F-4E23-8B52-E19D5F60E94F}" type="pres">
      <dgm:prSet presAssocID="{32077A66-4B18-42D1-A683-15870718B98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B488771-9EA9-4D22-948A-2782E7217EDC}" type="presOf" srcId="{B5DFDDAC-119D-4AD8-8A8C-305D6923BC90}" destId="{EE0CF807-A881-4B48-895B-250D954FB16C}" srcOrd="0" destOrd="0" presId="urn:microsoft.com/office/officeart/2005/8/layout/radial6"/>
    <dgm:cxn modelId="{831D8D54-139E-4D8B-B809-B4D552D3A86D}" type="presOf" srcId="{7ED58224-3706-442B-837E-8F9A8250E58D}" destId="{6BDC7CD5-6E25-400D-B90C-1AB6E3FC6CF8}" srcOrd="0" destOrd="0" presId="urn:microsoft.com/office/officeart/2005/8/layout/radial6"/>
    <dgm:cxn modelId="{618EF962-FF8F-42DB-8FFA-2A39C926732C}" type="presOf" srcId="{A3C8D7AB-6A29-4267-B01F-4D082A41F716}" destId="{4231890D-7C5D-44D6-8139-8B0B4AC25C31}" srcOrd="0" destOrd="0" presId="urn:microsoft.com/office/officeart/2005/8/layout/radial6"/>
    <dgm:cxn modelId="{0FC0A316-E907-47F7-8886-4BA12CA01FEC}" type="presOf" srcId="{A840F8EE-7C12-42AE-B02A-8945742C17F6}" destId="{10E3FA0D-DD19-4741-BE87-975C2FEAC247}" srcOrd="0" destOrd="0" presId="urn:microsoft.com/office/officeart/2005/8/layout/radial6"/>
    <dgm:cxn modelId="{AFA17A49-2673-4404-B569-E881CE995BD1}" type="presOf" srcId="{32077A66-4B18-42D1-A683-15870718B984}" destId="{E735BBDC-039F-4E23-8B52-E19D5F60E94F}" srcOrd="0" destOrd="0" presId="urn:microsoft.com/office/officeart/2005/8/layout/radial6"/>
    <dgm:cxn modelId="{270820A4-1850-4165-AE1F-2A07E9DB5C1D}" type="presOf" srcId="{599F1D33-2840-4685-8A90-79210E08D03A}" destId="{A8BB6BC3-CF2A-40C6-94A4-59C36F823AFE}" srcOrd="0" destOrd="0" presId="urn:microsoft.com/office/officeart/2005/8/layout/radial6"/>
    <dgm:cxn modelId="{08350C5C-0038-4B2E-8C89-C4365605C192}" type="presOf" srcId="{B4E46FE1-DBBB-4C38-9AB6-4CA73D9A3A04}" destId="{E8A7356B-2DEB-4C0C-A860-0749515A9C65}" srcOrd="0" destOrd="0" presId="urn:microsoft.com/office/officeart/2005/8/layout/radial6"/>
    <dgm:cxn modelId="{A2B75253-2A3D-4F1A-97FF-0F5828DBAE49}" srcId="{A840F8EE-7C12-42AE-B02A-8945742C17F6}" destId="{AC80FA1C-49BA-4F28-8148-8EFA16640204}" srcOrd="4" destOrd="0" parTransId="{82DEE0FB-4438-43F6-A753-C5680AE8D856}" sibTransId="{32077A66-4B18-42D1-A683-15870718B984}"/>
    <dgm:cxn modelId="{CCB538A0-0F8D-4A69-9EE7-06E3DD168908}" srcId="{A840F8EE-7C12-42AE-B02A-8945742C17F6}" destId="{A2BD5829-FC94-472A-B0BE-88B5B111CC53}" srcOrd="0" destOrd="0" parTransId="{131AB508-41A5-4564-AAA7-FDD6138D027B}" sibTransId="{B5DFDDAC-119D-4AD8-8A8C-305D6923BC90}"/>
    <dgm:cxn modelId="{4644E37F-8FAB-4893-94ED-9BEDC1346AD1}" type="presOf" srcId="{AC80FA1C-49BA-4F28-8148-8EFA16640204}" destId="{1FF87CAE-1CEE-493D-B2DC-B4C346D56B0A}" srcOrd="0" destOrd="0" presId="urn:microsoft.com/office/officeart/2005/8/layout/radial6"/>
    <dgm:cxn modelId="{87A02308-1CD7-4EFE-8B6F-7BAA219DE9BD}" srcId="{A840F8EE-7C12-42AE-B02A-8945742C17F6}" destId="{A3C8D7AB-6A29-4267-B01F-4D082A41F716}" srcOrd="1" destOrd="0" parTransId="{CCFB3CA8-1031-49F8-8B29-3361697901FA}" sibTransId="{599F1D33-2840-4685-8A90-79210E08D03A}"/>
    <dgm:cxn modelId="{2E186FFA-A152-4D95-843C-E94D78640ADB}" type="presOf" srcId="{F8010A8E-BE83-4039-BB52-94FEAB8EAABF}" destId="{B5D3C9F8-86C9-4BE6-8CA2-C8CD44EF8515}" srcOrd="0" destOrd="0" presId="urn:microsoft.com/office/officeart/2005/8/layout/radial6"/>
    <dgm:cxn modelId="{B993C7DF-55A0-45FE-BDC0-6876FEE8A6FC}" type="presOf" srcId="{A2BD5829-FC94-472A-B0BE-88B5B111CC53}" destId="{0F7B382D-9850-4D80-97D3-C519F0769B50}" srcOrd="0" destOrd="0" presId="urn:microsoft.com/office/officeart/2005/8/layout/radial6"/>
    <dgm:cxn modelId="{E6B4D833-CFA7-4A27-B24A-93DBDC98BD31}" type="presOf" srcId="{3DB0D37E-57B9-480D-B119-3151DE38D1CF}" destId="{2185C966-31DB-40A8-AB01-D8B249066A7D}" srcOrd="0" destOrd="0" presId="urn:microsoft.com/office/officeart/2005/8/layout/radial6"/>
    <dgm:cxn modelId="{9FBAAFB2-5B9B-428F-8F90-DD0573EEEE70}" srcId="{A840F8EE-7C12-42AE-B02A-8945742C17F6}" destId="{B4E46FE1-DBBB-4C38-9AB6-4CA73D9A3A04}" srcOrd="2" destOrd="0" parTransId="{B85767E0-0756-461A-A252-9DA94C976640}" sibTransId="{B309B290-2FBC-48E2-9802-A6048E7759B1}"/>
    <dgm:cxn modelId="{7B5FE1AB-E83D-4504-8EAE-9BC792E7EA27}" srcId="{A840F8EE-7C12-42AE-B02A-8945742C17F6}" destId="{3DB0D37E-57B9-480D-B119-3151DE38D1CF}" srcOrd="3" destOrd="0" parTransId="{B00D1617-A1D0-4F32-8437-E46CB33F34AB}" sibTransId="{7ED58224-3706-442B-837E-8F9A8250E58D}"/>
    <dgm:cxn modelId="{49D63C1C-4A7D-49D5-B65A-DDA662BF3496}" type="presOf" srcId="{B309B290-2FBC-48E2-9802-A6048E7759B1}" destId="{D8C6DAAC-89E2-434B-9F49-68E2EFB8DAC0}" srcOrd="0" destOrd="0" presId="urn:microsoft.com/office/officeart/2005/8/layout/radial6"/>
    <dgm:cxn modelId="{70DC423D-DD43-44F0-9075-F4225C20FA48}" srcId="{F8010A8E-BE83-4039-BB52-94FEAB8EAABF}" destId="{A840F8EE-7C12-42AE-B02A-8945742C17F6}" srcOrd="0" destOrd="0" parTransId="{A155D9B5-AFC4-4E24-8BBD-C9509F233439}" sibTransId="{640C573F-881F-4369-9743-5C2FFCEF4664}"/>
    <dgm:cxn modelId="{3A422C31-4ACA-4840-8C3A-12A0AB40EF18}" type="presParOf" srcId="{B5D3C9F8-86C9-4BE6-8CA2-C8CD44EF8515}" destId="{10E3FA0D-DD19-4741-BE87-975C2FEAC247}" srcOrd="0" destOrd="0" presId="urn:microsoft.com/office/officeart/2005/8/layout/radial6"/>
    <dgm:cxn modelId="{B8DD52B0-E0FC-49E5-84C7-38F6B0BBB45D}" type="presParOf" srcId="{B5D3C9F8-86C9-4BE6-8CA2-C8CD44EF8515}" destId="{0F7B382D-9850-4D80-97D3-C519F0769B50}" srcOrd="1" destOrd="0" presId="urn:microsoft.com/office/officeart/2005/8/layout/radial6"/>
    <dgm:cxn modelId="{A968E8DA-520C-43B0-9083-2476AA3C8399}" type="presParOf" srcId="{B5D3C9F8-86C9-4BE6-8CA2-C8CD44EF8515}" destId="{0CDBA661-821F-497F-BBDD-857D43F4A531}" srcOrd="2" destOrd="0" presId="urn:microsoft.com/office/officeart/2005/8/layout/radial6"/>
    <dgm:cxn modelId="{3604AAD7-0B4F-49F5-B7F5-420BB326407D}" type="presParOf" srcId="{B5D3C9F8-86C9-4BE6-8CA2-C8CD44EF8515}" destId="{EE0CF807-A881-4B48-895B-250D954FB16C}" srcOrd="3" destOrd="0" presId="urn:microsoft.com/office/officeart/2005/8/layout/radial6"/>
    <dgm:cxn modelId="{283ABE3B-6DE9-43BC-BC4C-59DE4BB7AFC3}" type="presParOf" srcId="{B5D3C9F8-86C9-4BE6-8CA2-C8CD44EF8515}" destId="{4231890D-7C5D-44D6-8139-8B0B4AC25C31}" srcOrd="4" destOrd="0" presId="urn:microsoft.com/office/officeart/2005/8/layout/radial6"/>
    <dgm:cxn modelId="{A534BA03-A3E7-4652-AD9B-67A12550F65E}" type="presParOf" srcId="{B5D3C9F8-86C9-4BE6-8CA2-C8CD44EF8515}" destId="{26AFE345-EBAE-4F5E-9BB7-A5A1E265049B}" srcOrd="5" destOrd="0" presId="urn:microsoft.com/office/officeart/2005/8/layout/radial6"/>
    <dgm:cxn modelId="{70C54E2F-B22D-427F-9108-65BC3366258F}" type="presParOf" srcId="{B5D3C9F8-86C9-4BE6-8CA2-C8CD44EF8515}" destId="{A8BB6BC3-CF2A-40C6-94A4-59C36F823AFE}" srcOrd="6" destOrd="0" presId="urn:microsoft.com/office/officeart/2005/8/layout/radial6"/>
    <dgm:cxn modelId="{72C43C33-2024-4BE4-85FD-1F9910C45050}" type="presParOf" srcId="{B5D3C9F8-86C9-4BE6-8CA2-C8CD44EF8515}" destId="{E8A7356B-2DEB-4C0C-A860-0749515A9C65}" srcOrd="7" destOrd="0" presId="urn:microsoft.com/office/officeart/2005/8/layout/radial6"/>
    <dgm:cxn modelId="{DD45B2F4-58F2-47D0-829C-AC16AEFA8F65}" type="presParOf" srcId="{B5D3C9F8-86C9-4BE6-8CA2-C8CD44EF8515}" destId="{AF0368E4-E56E-4179-994D-9CEBE9F1B454}" srcOrd="8" destOrd="0" presId="urn:microsoft.com/office/officeart/2005/8/layout/radial6"/>
    <dgm:cxn modelId="{EA1205E1-8F92-4790-9EC3-7BFFA28B1968}" type="presParOf" srcId="{B5D3C9F8-86C9-4BE6-8CA2-C8CD44EF8515}" destId="{D8C6DAAC-89E2-434B-9F49-68E2EFB8DAC0}" srcOrd="9" destOrd="0" presId="urn:microsoft.com/office/officeart/2005/8/layout/radial6"/>
    <dgm:cxn modelId="{2B2EDEC4-0048-4C8E-A88D-02E783E21547}" type="presParOf" srcId="{B5D3C9F8-86C9-4BE6-8CA2-C8CD44EF8515}" destId="{2185C966-31DB-40A8-AB01-D8B249066A7D}" srcOrd="10" destOrd="0" presId="urn:microsoft.com/office/officeart/2005/8/layout/radial6"/>
    <dgm:cxn modelId="{7FE63346-51F6-4E98-82BD-39227F565C29}" type="presParOf" srcId="{B5D3C9F8-86C9-4BE6-8CA2-C8CD44EF8515}" destId="{B2729FAE-C45B-404B-BD01-647B3C523D96}" srcOrd="11" destOrd="0" presId="urn:microsoft.com/office/officeart/2005/8/layout/radial6"/>
    <dgm:cxn modelId="{3F24004F-93CC-4D50-9213-39704940D261}" type="presParOf" srcId="{B5D3C9F8-86C9-4BE6-8CA2-C8CD44EF8515}" destId="{6BDC7CD5-6E25-400D-B90C-1AB6E3FC6CF8}" srcOrd="12" destOrd="0" presId="urn:microsoft.com/office/officeart/2005/8/layout/radial6"/>
    <dgm:cxn modelId="{B9D95C14-8C87-495F-9916-05E88EB56805}" type="presParOf" srcId="{B5D3C9F8-86C9-4BE6-8CA2-C8CD44EF8515}" destId="{1FF87CAE-1CEE-493D-B2DC-B4C346D56B0A}" srcOrd="13" destOrd="0" presId="urn:microsoft.com/office/officeart/2005/8/layout/radial6"/>
    <dgm:cxn modelId="{836CC28F-0D47-481A-92AB-19BD5B79C6DB}" type="presParOf" srcId="{B5D3C9F8-86C9-4BE6-8CA2-C8CD44EF8515}" destId="{451152DA-D5C3-4D0D-8366-1A931205D9CD}" srcOrd="14" destOrd="0" presId="urn:microsoft.com/office/officeart/2005/8/layout/radial6"/>
    <dgm:cxn modelId="{750CA1F1-ED25-45FB-849E-B0F252D55ED4}" type="presParOf" srcId="{B5D3C9F8-86C9-4BE6-8CA2-C8CD44EF8515}" destId="{E735BBDC-039F-4E23-8B52-E19D5F60E94F}" srcOrd="15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010A8E-BE83-4039-BB52-94FEAB8EAAB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0F8EE-7C12-42AE-B02A-8945742C17F6}">
      <dgm:prSet phldrT="[Text]"/>
      <dgm:spPr/>
      <dgm:t>
        <a:bodyPr/>
        <a:lstStyle/>
        <a:p>
          <a:r>
            <a:rPr lang="en-US" dirty="0" smtClean="0"/>
            <a:t>Broadcasting</a:t>
          </a:r>
          <a:endParaRPr lang="en-US" dirty="0"/>
        </a:p>
      </dgm:t>
    </dgm:pt>
    <dgm:pt modelId="{A155D9B5-AFC4-4E24-8BBD-C9509F233439}" type="parTrans" cxnId="{70DC423D-DD43-44F0-9075-F4225C20FA48}">
      <dgm:prSet/>
      <dgm:spPr/>
      <dgm:t>
        <a:bodyPr/>
        <a:lstStyle/>
        <a:p>
          <a:endParaRPr lang="en-US"/>
        </a:p>
      </dgm:t>
    </dgm:pt>
    <dgm:pt modelId="{640C573F-881F-4369-9743-5C2FFCEF4664}" type="sibTrans" cxnId="{70DC423D-DD43-44F0-9075-F4225C20FA48}">
      <dgm:prSet/>
      <dgm:spPr/>
      <dgm:t>
        <a:bodyPr/>
        <a:lstStyle/>
        <a:p>
          <a:endParaRPr lang="en-US"/>
        </a:p>
      </dgm:t>
    </dgm:pt>
    <dgm:pt modelId="{A2BD5829-FC94-472A-B0BE-88B5B111CC53}">
      <dgm:prSet phldrT="[Text]"/>
      <dgm:spPr/>
      <dgm:t>
        <a:bodyPr/>
        <a:lstStyle/>
        <a:p>
          <a:r>
            <a:rPr lang="en-US" dirty="0" smtClean="0"/>
            <a:t>Release Order</a:t>
          </a:r>
          <a:endParaRPr lang="en-US" dirty="0"/>
        </a:p>
      </dgm:t>
    </dgm:pt>
    <dgm:pt modelId="{131AB508-41A5-4564-AAA7-FDD6138D027B}" type="parTrans" cxnId="{CCB538A0-0F8D-4A69-9EE7-06E3DD168908}">
      <dgm:prSet/>
      <dgm:spPr/>
      <dgm:t>
        <a:bodyPr/>
        <a:lstStyle/>
        <a:p>
          <a:endParaRPr lang="en-US"/>
        </a:p>
      </dgm:t>
    </dgm:pt>
    <dgm:pt modelId="{B5DFDDAC-119D-4AD8-8A8C-305D6923BC90}" type="sibTrans" cxnId="{CCB538A0-0F8D-4A69-9EE7-06E3DD168908}">
      <dgm:prSet/>
      <dgm:spPr/>
      <dgm:t>
        <a:bodyPr/>
        <a:lstStyle/>
        <a:p>
          <a:endParaRPr lang="en-US"/>
        </a:p>
      </dgm:t>
    </dgm:pt>
    <dgm:pt modelId="{A3C8D7AB-6A29-4267-B01F-4D082A41F716}">
      <dgm:prSet phldrT="[Text]"/>
      <dgm:spPr/>
      <dgm:t>
        <a:bodyPr/>
        <a:lstStyle/>
        <a:p>
          <a:r>
            <a:rPr lang="en-US" dirty="0" smtClean="0"/>
            <a:t>Mark as Aired</a:t>
          </a:r>
          <a:endParaRPr lang="en-US" dirty="0"/>
        </a:p>
      </dgm:t>
    </dgm:pt>
    <dgm:pt modelId="{CCFB3CA8-1031-49F8-8B29-3361697901FA}" type="parTrans" cxnId="{87A02308-1CD7-4EFE-8B6F-7BAA219DE9BD}">
      <dgm:prSet/>
      <dgm:spPr/>
      <dgm:t>
        <a:bodyPr/>
        <a:lstStyle/>
        <a:p>
          <a:endParaRPr lang="en-US"/>
        </a:p>
      </dgm:t>
    </dgm:pt>
    <dgm:pt modelId="{599F1D33-2840-4685-8A90-79210E08D03A}" type="sibTrans" cxnId="{87A02308-1CD7-4EFE-8B6F-7BAA219DE9BD}">
      <dgm:prSet/>
      <dgm:spPr/>
      <dgm:t>
        <a:bodyPr/>
        <a:lstStyle/>
        <a:p>
          <a:endParaRPr lang="en-US"/>
        </a:p>
      </dgm:t>
    </dgm:pt>
    <dgm:pt modelId="{3DB0D37E-57B9-480D-B119-3151DE38D1CF}">
      <dgm:prSet phldrT="[Text]"/>
      <dgm:spPr/>
      <dgm:t>
        <a:bodyPr/>
        <a:lstStyle/>
        <a:p>
          <a:r>
            <a:rPr lang="en-US" dirty="0" smtClean="0"/>
            <a:t>Client Invoice </a:t>
          </a:r>
          <a:endParaRPr lang="en-US" dirty="0"/>
        </a:p>
      </dgm:t>
    </dgm:pt>
    <dgm:pt modelId="{B00D1617-A1D0-4F32-8437-E46CB33F34AB}" type="parTrans" cxnId="{7B5FE1AB-E83D-4504-8EAE-9BC792E7EA27}">
      <dgm:prSet/>
      <dgm:spPr/>
      <dgm:t>
        <a:bodyPr/>
        <a:lstStyle/>
        <a:p>
          <a:endParaRPr lang="en-US"/>
        </a:p>
      </dgm:t>
    </dgm:pt>
    <dgm:pt modelId="{7ED58224-3706-442B-837E-8F9A8250E58D}" type="sibTrans" cxnId="{7B5FE1AB-E83D-4504-8EAE-9BC792E7EA27}">
      <dgm:prSet/>
      <dgm:spPr/>
      <dgm:t>
        <a:bodyPr/>
        <a:lstStyle/>
        <a:p>
          <a:endParaRPr lang="en-US"/>
        </a:p>
      </dgm:t>
    </dgm:pt>
    <dgm:pt modelId="{AC80FA1C-49BA-4F28-8148-8EFA16640204}">
      <dgm:prSet phldrT="[Text]"/>
      <dgm:spPr/>
      <dgm:t>
        <a:bodyPr/>
        <a:lstStyle/>
        <a:p>
          <a:r>
            <a:rPr lang="en-US" dirty="0" smtClean="0"/>
            <a:t>Broadcaster Invoice</a:t>
          </a:r>
          <a:endParaRPr lang="en-US" dirty="0"/>
        </a:p>
      </dgm:t>
    </dgm:pt>
    <dgm:pt modelId="{82DEE0FB-4438-43F6-A753-C5680AE8D856}" type="parTrans" cxnId="{A2B75253-2A3D-4F1A-97FF-0F5828DBAE49}">
      <dgm:prSet/>
      <dgm:spPr/>
      <dgm:t>
        <a:bodyPr/>
        <a:lstStyle/>
        <a:p>
          <a:endParaRPr lang="en-US"/>
        </a:p>
      </dgm:t>
    </dgm:pt>
    <dgm:pt modelId="{32077A66-4B18-42D1-A683-15870718B984}" type="sibTrans" cxnId="{A2B75253-2A3D-4F1A-97FF-0F5828DBAE49}">
      <dgm:prSet/>
      <dgm:spPr/>
      <dgm:t>
        <a:bodyPr/>
        <a:lstStyle/>
        <a:p>
          <a:endParaRPr lang="en-US"/>
        </a:p>
      </dgm:t>
    </dgm:pt>
    <dgm:pt modelId="{B4E46FE1-DBBB-4C38-9AB6-4CA73D9A3A04}">
      <dgm:prSet phldrT="[Text]"/>
      <dgm:spPr/>
      <dgm:t>
        <a:bodyPr/>
        <a:lstStyle/>
        <a:p>
          <a:r>
            <a:rPr lang="en-US" dirty="0" smtClean="0"/>
            <a:t>Clip Taking </a:t>
          </a:r>
          <a:endParaRPr lang="en-US" dirty="0"/>
        </a:p>
      </dgm:t>
    </dgm:pt>
    <dgm:pt modelId="{B85767E0-0756-461A-A252-9DA94C976640}" type="parTrans" cxnId="{9FBAAFB2-5B9B-428F-8F90-DD0573EEEE70}">
      <dgm:prSet/>
      <dgm:spPr/>
      <dgm:t>
        <a:bodyPr/>
        <a:lstStyle/>
        <a:p>
          <a:endParaRPr lang="en-US"/>
        </a:p>
      </dgm:t>
    </dgm:pt>
    <dgm:pt modelId="{B309B290-2FBC-48E2-9802-A6048E7759B1}" type="sibTrans" cxnId="{9FBAAFB2-5B9B-428F-8F90-DD0573EEEE70}">
      <dgm:prSet/>
      <dgm:spPr/>
      <dgm:t>
        <a:bodyPr/>
        <a:lstStyle/>
        <a:p>
          <a:endParaRPr lang="en-US"/>
        </a:p>
      </dgm:t>
    </dgm:pt>
    <dgm:pt modelId="{B5D3C9F8-86C9-4BE6-8CA2-C8CD44EF8515}" type="pres">
      <dgm:prSet presAssocID="{F8010A8E-BE83-4039-BB52-94FEAB8EAAB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E3FA0D-DD19-4741-BE87-975C2FEAC247}" type="pres">
      <dgm:prSet presAssocID="{A840F8EE-7C12-42AE-B02A-8945742C17F6}" presName="centerShape" presStyleLbl="node0" presStyleIdx="0" presStyleCnt="1"/>
      <dgm:spPr/>
      <dgm:t>
        <a:bodyPr/>
        <a:lstStyle/>
        <a:p>
          <a:endParaRPr lang="en-US"/>
        </a:p>
      </dgm:t>
    </dgm:pt>
    <dgm:pt modelId="{0F7B382D-9850-4D80-97D3-C519F0769B50}" type="pres">
      <dgm:prSet presAssocID="{A2BD5829-FC94-472A-B0BE-88B5B111CC5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BA661-821F-497F-BBDD-857D43F4A531}" type="pres">
      <dgm:prSet presAssocID="{A2BD5829-FC94-472A-B0BE-88B5B111CC53}" presName="dummy" presStyleCnt="0"/>
      <dgm:spPr/>
    </dgm:pt>
    <dgm:pt modelId="{EE0CF807-A881-4B48-895B-250D954FB16C}" type="pres">
      <dgm:prSet presAssocID="{B5DFDDAC-119D-4AD8-8A8C-305D6923BC9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31890D-7C5D-44D6-8139-8B0B4AC25C31}" type="pres">
      <dgm:prSet presAssocID="{A3C8D7AB-6A29-4267-B01F-4D082A41F7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E345-EBAE-4F5E-9BB7-A5A1E265049B}" type="pres">
      <dgm:prSet presAssocID="{A3C8D7AB-6A29-4267-B01F-4D082A41F716}" presName="dummy" presStyleCnt="0"/>
      <dgm:spPr/>
    </dgm:pt>
    <dgm:pt modelId="{A8BB6BC3-CF2A-40C6-94A4-59C36F823AFE}" type="pres">
      <dgm:prSet presAssocID="{599F1D33-2840-4685-8A90-79210E08D03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8A7356B-2DEB-4C0C-A860-0749515A9C65}" type="pres">
      <dgm:prSet presAssocID="{B4E46FE1-DBBB-4C38-9AB6-4CA73D9A3A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368E4-E56E-4179-994D-9CEBE9F1B454}" type="pres">
      <dgm:prSet presAssocID="{B4E46FE1-DBBB-4C38-9AB6-4CA73D9A3A04}" presName="dummy" presStyleCnt="0"/>
      <dgm:spPr/>
    </dgm:pt>
    <dgm:pt modelId="{D8C6DAAC-89E2-434B-9F49-68E2EFB8DAC0}" type="pres">
      <dgm:prSet presAssocID="{B309B290-2FBC-48E2-9802-A6048E7759B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185C966-31DB-40A8-AB01-D8B249066A7D}" type="pres">
      <dgm:prSet presAssocID="{3DB0D37E-57B9-480D-B119-3151DE38D1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29FAE-C45B-404B-BD01-647B3C523D96}" type="pres">
      <dgm:prSet presAssocID="{3DB0D37E-57B9-480D-B119-3151DE38D1CF}" presName="dummy" presStyleCnt="0"/>
      <dgm:spPr/>
    </dgm:pt>
    <dgm:pt modelId="{6BDC7CD5-6E25-400D-B90C-1AB6E3FC6CF8}" type="pres">
      <dgm:prSet presAssocID="{7ED58224-3706-442B-837E-8F9A8250E58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FF87CAE-1CEE-493D-B2DC-B4C346D56B0A}" type="pres">
      <dgm:prSet presAssocID="{AC80FA1C-49BA-4F28-8148-8EFA166402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52DA-D5C3-4D0D-8366-1A931205D9CD}" type="pres">
      <dgm:prSet presAssocID="{AC80FA1C-49BA-4F28-8148-8EFA16640204}" presName="dummy" presStyleCnt="0"/>
      <dgm:spPr/>
    </dgm:pt>
    <dgm:pt modelId="{E735BBDC-039F-4E23-8B52-E19D5F60E94F}" type="pres">
      <dgm:prSet presAssocID="{32077A66-4B18-42D1-A683-15870718B98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AAC692E-F394-4AF0-806B-F1C76171DD0F}" type="presOf" srcId="{B4E46FE1-DBBB-4C38-9AB6-4CA73D9A3A04}" destId="{E8A7356B-2DEB-4C0C-A860-0749515A9C65}" srcOrd="0" destOrd="0" presId="urn:microsoft.com/office/officeart/2005/8/layout/radial6"/>
    <dgm:cxn modelId="{CBDE1AAB-0581-4EFB-885F-56BB0DBBA514}" type="presOf" srcId="{32077A66-4B18-42D1-A683-15870718B984}" destId="{E735BBDC-039F-4E23-8B52-E19D5F60E94F}" srcOrd="0" destOrd="0" presId="urn:microsoft.com/office/officeart/2005/8/layout/radial6"/>
    <dgm:cxn modelId="{D9989FCD-F8D5-4EEC-B167-9424E8070E20}" type="presOf" srcId="{7ED58224-3706-442B-837E-8F9A8250E58D}" destId="{6BDC7CD5-6E25-400D-B90C-1AB6E3FC6CF8}" srcOrd="0" destOrd="0" presId="urn:microsoft.com/office/officeart/2005/8/layout/radial6"/>
    <dgm:cxn modelId="{4C0D6C3F-C907-423E-B2F1-C1674CAAC765}" type="presOf" srcId="{A840F8EE-7C12-42AE-B02A-8945742C17F6}" destId="{10E3FA0D-DD19-4741-BE87-975C2FEAC247}" srcOrd="0" destOrd="0" presId="urn:microsoft.com/office/officeart/2005/8/layout/radial6"/>
    <dgm:cxn modelId="{EFA013AC-E30E-4E3C-BF31-0A62D27BFC69}" type="presOf" srcId="{599F1D33-2840-4685-8A90-79210E08D03A}" destId="{A8BB6BC3-CF2A-40C6-94A4-59C36F823AFE}" srcOrd="0" destOrd="0" presId="urn:microsoft.com/office/officeart/2005/8/layout/radial6"/>
    <dgm:cxn modelId="{DD48BD13-5FD6-438C-9BFE-EB8B40305C3B}" type="presOf" srcId="{B5DFDDAC-119D-4AD8-8A8C-305D6923BC90}" destId="{EE0CF807-A881-4B48-895B-250D954FB16C}" srcOrd="0" destOrd="0" presId="urn:microsoft.com/office/officeart/2005/8/layout/radial6"/>
    <dgm:cxn modelId="{5A7D864D-AEEE-4BE7-AC64-45C6CAD1246F}" type="presOf" srcId="{A2BD5829-FC94-472A-B0BE-88B5B111CC53}" destId="{0F7B382D-9850-4D80-97D3-C519F0769B50}" srcOrd="0" destOrd="0" presId="urn:microsoft.com/office/officeart/2005/8/layout/radial6"/>
    <dgm:cxn modelId="{A2B75253-2A3D-4F1A-97FF-0F5828DBAE49}" srcId="{A840F8EE-7C12-42AE-B02A-8945742C17F6}" destId="{AC80FA1C-49BA-4F28-8148-8EFA16640204}" srcOrd="4" destOrd="0" parTransId="{82DEE0FB-4438-43F6-A753-C5680AE8D856}" sibTransId="{32077A66-4B18-42D1-A683-15870718B984}"/>
    <dgm:cxn modelId="{1A84337D-FF8B-42FE-AF08-A1AFD9013BC6}" type="presOf" srcId="{A3C8D7AB-6A29-4267-B01F-4D082A41F716}" destId="{4231890D-7C5D-44D6-8139-8B0B4AC25C31}" srcOrd="0" destOrd="0" presId="urn:microsoft.com/office/officeart/2005/8/layout/radial6"/>
    <dgm:cxn modelId="{CCB538A0-0F8D-4A69-9EE7-06E3DD168908}" srcId="{A840F8EE-7C12-42AE-B02A-8945742C17F6}" destId="{A2BD5829-FC94-472A-B0BE-88B5B111CC53}" srcOrd="0" destOrd="0" parTransId="{131AB508-41A5-4564-AAA7-FDD6138D027B}" sibTransId="{B5DFDDAC-119D-4AD8-8A8C-305D6923BC90}"/>
    <dgm:cxn modelId="{5D7351D1-491B-40A8-901F-E5E4B3A6DE5C}" type="presOf" srcId="{AC80FA1C-49BA-4F28-8148-8EFA16640204}" destId="{1FF87CAE-1CEE-493D-B2DC-B4C346D56B0A}" srcOrd="0" destOrd="0" presId="urn:microsoft.com/office/officeart/2005/8/layout/radial6"/>
    <dgm:cxn modelId="{87A02308-1CD7-4EFE-8B6F-7BAA219DE9BD}" srcId="{A840F8EE-7C12-42AE-B02A-8945742C17F6}" destId="{A3C8D7AB-6A29-4267-B01F-4D082A41F716}" srcOrd="1" destOrd="0" parTransId="{CCFB3CA8-1031-49F8-8B29-3361697901FA}" sibTransId="{599F1D33-2840-4685-8A90-79210E08D03A}"/>
    <dgm:cxn modelId="{DEF476D4-50E2-4D41-BB35-83495884A26C}" type="presOf" srcId="{B309B290-2FBC-48E2-9802-A6048E7759B1}" destId="{D8C6DAAC-89E2-434B-9F49-68E2EFB8DAC0}" srcOrd="0" destOrd="0" presId="urn:microsoft.com/office/officeart/2005/8/layout/radial6"/>
    <dgm:cxn modelId="{9FBAAFB2-5B9B-428F-8F90-DD0573EEEE70}" srcId="{A840F8EE-7C12-42AE-B02A-8945742C17F6}" destId="{B4E46FE1-DBBB-4C38-9AB6-4CA73D9A3A04}" srcOrd="2" destOrd="0" parTransId="{B85767E0-0756-461A-A252-9DA94C976640}" sibTransId="{B309B290-2FBC-48E2-9802-A6048E7759B1}"/>
    <dgm:cxn modelId="{47E6E182-7335-498E-BA31-5C72A21BA001}" type="presOf" srcId="{F8010A8E-BE83-4039-BB52-94FEAB8EAABF}" destId="{B5D3C9F8-86C9-4BE6-8CA2-C8CD44EF8515}" srcOrd="0" destOrd="0" presId="urn:microsoft.com/office/officeart/2005/8/layout/radial6"/>
    <dgm:cxn modelId="{7B5FE1AB-E83D-4504-8EAE-9BC792E7EA27}" srcId="{A840F8EE-7C12-42AE-B02A-8945742C17F6}" destId="{3DB0D37E-57B9-480D-B119-3151DE38D1CF}" srcOrd="3" destOrd="0" parTransId="{B00D1617-A1D0-4F32-8437-E46CB33F34AB}" sibTransId="{7ED58224-3706-442B-837E-8F9A8250E58D}"/>
    <dgm:cxn modelId="{70DC423D-DD43-44F0-9075-F4225C20FA48}" srcId="{F8010A8E-BE83-4039-BB52-94FEAB8EAABF}" destId="{A840F8EE-7C12-42AE-B02A-8945742C17F6}" srcOrd="0" destOrd="0" parTransId="{A155D9B5-AFC4-4E24-8BBD-C9509F233439}" sibTransId="{640C573F-881F-4369-9743-5C2FFCEF4664}"/>
    <dgm:cxn modelId="{90978648-D607-4BCE-99DA-2D387BABB28A}" type="presOf" srcId="{3DB0D37E-57B9-480D-B119-3151DE38D1CF}" destId="{2185C966-31DB-40A8-AB01-D8B249066A7D}" srcOrd="0" destOrd="0" presId="urn:microsoft.com/office/officeart/2005/8/layout/radial6"/>
    <dgm:cxn modelId="{D02FC21D-577F-4F63-AF5B-BC25ED54ADC2}" type="presParOf" srcId="{B5D3C9F8-86C9-4BE6-8CA2-C8CD44EF8515}" destId="{10E3FA0D-DD19-4741-BE87-975C2FEAC247}" srcOrd="0" destOrd="0" presId="urn:microsoft.com/office/officeart/2005/8/layout/radial6"/>
    <dgm:cxn modelId="{15E67AF0-49E3-4F5B-9B14-14D51F1285B2}" type="presParOf" srcId="{B5D3C9F8-86C9-4BE6-8CA2-C8CD44EF8515}" destId="{0F7B382D-9850-4D80-97D3-C519F0769B50}" srcOrd="1" destOrd="0" presId="urn:microsoft.com/office/officeart/2005/8/layout/radial6"/>
    <dgm:cxn modelId="{C6A5CE88-8061-4F8C-B4D4-06AFCB63D586}" type="presParOf" srcId="{B5D3C9F8-86C9-4BE6-8CA2-C8CD44EF8515}" destId="{0CDBA661-821F-497F-BBDD-857D43F4A531}" srcOrd="2" destOrd="0" presId="urn:microsoft.com/office/officeart/2005/8/layout/radial6"/>
    <dgm:cxn modelId="{E64CBB7B-6C03-4C33-803F-1818EF149678}" type="presParOf" srcId="{B5D3C9F8-86C9-4BE6-8CA2-C8CD44EF8515}" destId="{EE0CF807-A881-4B48-895B-250D954FB16C}" srcOrd="3" destOrd="0" presId="urn:microsoft.com/office/officeart/2005/8/layout/radial6"/>
    <dgm:cxn modelId="{C3AC8623-0CE9-4D3F-8CEE-76C7652BFD14}" type="presParOf" srcId="{B5D3C9F8-86C9-4BE6-8CA2-C8CD44EF8515}" destId="{4231890D-7C5D-44D6-8139-8B0B4AC25C31}" srcOrd="4" destOrd="0" presId="urn:microsoft.com/office/officeart/2005/8/layout/radial6"/>
    <dgm:cxn modelId="{75E79316-4A7E-4AE5-8CEB-A006D364A10C}" type="presParOf" srcId="{B5D3C9F8-86C9-4BE6-8CA2-C8CD44EF8515}" destId="{26AFE345-EBAE-4F5E-9BB7-A5A1E265049B}" srcOrd="5" destOrd="0" presId="urn:microsoft.com/office/officeart/2005/8/layout/radial6"/>
    <dgm:cxn modelId="{6CC62A6E-3AEA-4D3A-8974-36B240B100CB}" type="presParOf" srcId="{B5D3C9F8-86C9-4BE6-8CA2-C8CD44EF8515}" destId="{A8BB6BC3-CF2A-40C6-94A4-59C36F823AFE}" srcOrd="6" destOrd="0" presId="urn:microsoft.com/office/officeart/2005/8/layout/radial6"/>
    <dgm:cxn modelId="{16E5913C-E01B-4C0D-AAA1-230FF9BF94FC}" type="presParOf" srcId="{B5D3C9F8-86C9-4BE6-8CA2-C8CD44EF8515}" destId="{E8A7356B-2DEB-4C0C-A860-0749515A9C65}" srcOrd="7" destOrd="0" presId="urn:microsoft.com/office/officeart/2005/8/layout/radial6"/>
    <dgm:cxn modelId="{55A57F4E-374C-4215-9B52-B98FAA3DBDF4}" type="presParOf" srcId="{B5D3C9F8-86C9-4BE6-8CA2-C8CD44EF8515}" destId="{AF0368E4-E56E-4179-994D-9CEBE9F1B454}" srcOrd="8" destOrd="0" presId="urn:microsoft.com/office/officeart/2005/8/layout/radial6"/>
    <dgm:cxn modelId="{0AE8A5E6-F839-4C7C-B428-C2BE21CC264B}" type="presParOf" srcId="{B5D3C9F8-86C9-4BE6-8CA2-C8CD44EF8515}" destId="{D8C6DAAC-89E2-434B-9F49-68E2EFB8DAC0}" srcOrd="9" destOrd="0" presId="urn:microsoft.com/office/officeart/2005/8/layout/radial6"/>
    <dgm:cxn modelId="{88969F4A-1106-4F3B-8900-38BAB04A55E6}" type="presParOf" srcId="{B5D3C9F8-86C9-4BE6-8CA2-C8CD44EF8515}" destId="{2185C966-31DB-40A8-AB01-D8B249066A7D}" srcOrd="10" destOrd="0" presId="urn:microsoft.com/office/officeart/2005/8/layout/radial6"/>
    <dgm:cxn modelId="{0A30E17A-1AD8-4DC7-A21F-942E858DE3F0}" type="presParOf" srcId="{B5D3C9F8-86C9-4BE6-8CA2-C8CD44EF8515}" destId="{B2729FAE-C45B-404B-BD01-647B3C523D96}" srcOrd="11" destOrd="0" presId="urn:microsoft.com/office/officeart/2005/8/layout/radial6"/>
    <dgm:cxn modelId="{27EC89EF-7AF1-4B80-865D-619262C561D2}" type="presParOf" srcId="{B5D3C9F8-86C9-4BE6-8CA2-C8CD44EF8515}" destId="{6BDC7CD5-6E25-400D-B90C-1AB6E3FC6CF8}" srcOrd="12" destOrd="0" presId="urn:microsoft.com/office/officeart/2005/8/layout/radial6"/>
    <dgm:cxn modelId="{E26C1462-9F63-429E-A4F9-9AB2ACDC07E2}" type="presParOf" srcId="{B5D3C9F8-86C9-4BE6-8CA2-C8CD44EF8515}" destId="{1FF87CAE-1CEE-493D-B2DC-B4C346D56B0A}" srcOrd="13" destOrd="0" presId="urn:microsoft.com/office/officeart/2005/8/layout/radial6"/>
    <dgm:cxn modelId="{FB91137C-BD5F-4D27-924B-ED153DF2100A}" type="presParOf" srcId="{B5D3C9F8-86C9-4BE6-8CA2-C8CD44EF8515}" destId="{451152DA-D5C3-4D0D-8366-1A931205D9CD}" srcOrd="14" destOrd="0" presId="urn:microsoft.com/office/officeart/2005/8/layout/radial6"/>
    <dgm:cxn modelId="{C6A3B9CD-3CB5-4BA2-B687-71F4A20C05B5}" type="presParOf" srcId="{B5D3C9F8-86C9-4BE6-8CA2-C8CD44EF8515}" destId="{E735BBDC-039F-4E23-8B52-E19D5F60E94F}" srcOrd="15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68133-1E16-4E28-A6C3-5414270E5B8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6A847-A71F-45C8-BC78-438EAE7D04C5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800" b="1" dirty="0" smtClean="0"/>
            <a:t>RO- Release order</a:t>
          </a:r>
          <a:endParaRPr lang="en-US" sz="1800" b="1" dirty="0"/>
        </a:p>
      </dgm:t>
    </dgm:pt>
    <dgm:pt modelId="{A16D08D2-B1B1-414B-82BB-CE35A2C8AB0F}" type="parTrans" cxnId="{C55F4D20-A18E-4DFD-B582-F39235A9C934}">
      <dgm:prSet/>
      <dgm:spPr/>
      <dgm:t>
        <a:bodyPr/>
        <a:lstStyle/>
        <a:p>
          <a:endParaRPr lang="en-US"/>
        </a:p>
      </dgm:t>
    </dgm:pt>
    <dgm:pt modelId="{595A4840-3811-46A8-92F0-D88C601CA0DD}" type="sibTrans" cxnId="{C55F4D20-A18E-4DFD-B582-F39235A9C934}">
      <dgm:prSet/>
      <dgm:spPr/>
      <dgm:t>
        <a:bodyPr/>
        <a:lstStyle/>
        <a:p>
          <a:endParaRPr lang="en-US"/>
        </a:p>
      </dgm:t>
    </dgm:pt>
    <dgm:pt modelId="{38051B38-05F9-44CE-B456-F75015B7F5A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Insertion helper for Quick Release order Generation</a:t>
          </a:r>
          <a:endParaRPr lang="en-US" sz="1600" dirty="0"/>
        </a:p>
      </dgm:t>
    </dgm:pt>
    <dgm:pt modelId="{5B196085-EE5B-4D9B-AFAA-A8EB39A342F3}" type="parTrans" cxnId="{4524A33D-19EF-4524-B71A-25D90721448B}">
      <dgm:prSet/>
      <dgm:spPr/>
      <dgm:t>
        <a:bodyPr/>
        <a:lstStyle/>
        <a:p>
          <a:endParaRPr lang="en-US"/>
        </a:p>
      </dgm:t>
    </dgm:pt>
    <dgm:pt modelId="{2F142A39-54D2-49A0-9D32-8E040B6F4481}" type="sibTrans" cxnId="{4524A33D-19EF-4524-B71A-25D90721448B}">
      <dgm:prSet/>
      <dgm:spPr/>
      <dgm:t>
        <a:bodyPr/>
        <a:lstStyle/>
        <a:p>
          <a:endParaRPr lang="en-US"/>
        </a:p>
      </dgm:t>
    </dgm:pt>
    <dgm:pt modelId="{F4EA0949-69A4-4D96-94D5-E51EB5F72E9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Option to Mark Insertion as Published, Not Published , Missed</a:t>
          </a:r>
          <a:endParaRPr lang="en-US" sz="1600" dirty="0"/>
        </a:p>
      </dgm:t>
    </dgm:pt>
    <dgm:pt modelId="{0B7D0B90-EBBE-44A3-94FC-60AB49CD7668}" type="parTrans" cxnId="{2F49BA2B-0069-4AC4-A326-C965F6C99E56}">
      <dgm:prSet/>
      <dgm:spPr/>
      <dgm:t>
        <a:bodyPr/>
        <a:lstStyle/>
        <a:p>
          <a:endParaRPr lang="en-US"/>
        </a:p>
      </dgm:t>
    </dgm:pt>
    <dgm:pt modelId="{9A27A74F-33A7-4419-A4A2-E80A39364185}" type="sibTrans" cxnId="{2F49BA2B-0069-4AC4-A326-C965F6C99E56}">
      <dgm:prSet/>
      <dgm:spPr/>
      <dgm:t>
        <a:bodyPr/>
        <a:lstStyle/>
        <a:p>
          <a:endParaRPr lang="en-US"/>
        </a:p>
      </dgm:t>
    </dgm:pt>
    <dgm:pt modelId="{B0EFE0B7-524C-46BA-8A45-05DD53FB784E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800" b="1" dirty="0" smtClean="0"/>
            <a:t>Accounts &amp; Finance </a:t>
          </a:r>
          <a:endParaRPr lang="en-US" sz="1800" b="1" dirty="0"/>
        </a:p>
      </dgm:t>
    </dgm:pt>
    <dgm:pt modelId="{5A3E4A3E-5DF3-4958-9864-6C2AA325EBE5}" type="parTrans" cxnId="{2FAC1F38-1CB6-48DC-81BD-F2C928C32DE6}">
      <dgm:prSet/>
      <dgm:spPr/>
      <dgm:t>
        <a:bodyPr/>
        <a:lstStyle/>
        <a:p>
          <a:endParaRPr lang="en-US"/>
        </a:p>
      </dgm:t>
    </dgm:pt>
    <dgm:pt modelId="{C9FEBAFC-2526-430B-881E-42DEDB62D3EC}" type="sibTrans" cxnId="{2FAC1F38-1CB6-48DC-81BD-F2C928C32DE6}">
      <dgm:prSet/>
      <dgm:spPr/>
      <dgm:t>
        <a:bodyPr/>
        <a:lstStyle/>
        <a:p>
          <a:endParaRPr lang="en-US"/>
        </a:p>
      </dgm:t>
    </dgm:pt>
    <dgm:pt modelId="{CB4C5626-A4D6-4D47-BAE9-69A941B6720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Client Invoice for Multiple Release Order</a:t>
          </a:r>
          <a:endParaRPr lang="en-US" sz="1600" dirty="0"/>
        </a:p>
      </dgm:t>
    </dgm:pt>
    <dgm:pt modelId="{B1679F40-CDD0-433F-B4CE-799A77B014B5}" type="parTrans" cxnId="{9AE79C95-C47C-48AE-BD9A-E30F0BE2C96E}">
      <dgm:prSet/>
      <dgm:spPr/>
      <dgm:t>
        <a:bodyPr/>
        <a:lstStyle/>
        <a:p>
          <a:endParaRPr lang="en-US"/>
        </a:p>
      </dgm:t>
    </dgm:pt>
    <dgm:pt modelId="{C6288C29-9CA4-4CEE-B18F-F5068C2C413E}" type="sibTrans" cxnId="{9AE79C95-C47C-48AE-BD9A-E30F0BE2C96E}">
      <dgm:prSet/>
      <dgm:spPr/>
      <dgm:t>
        <a:bodyPr/>
        <a:lstStyle/>
        <a:p>
          <a:endParaRPr lang="en-US"/>
        </a:p>
      </dgm:t>
    </dgm:pt>
    <dgm:pt modelId="{D5F3FDDC-9354-428B-AE5A-2E4DD70355A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Publication invoice for Selected Insertion of Release Order</a:t>
          </a:r>
          <a:endParaRPr lang="en-US" sz="1600" dirty="0"/>
        </a:p>
      </dgm:t>
    </dgm:pt>
    <dgm:pt modelId="{42CB63A2-51D0-4261-B001-D567D83500C5}" type="parTrans" cxnId="{5EA1A1EF-3C22-4555-9879-254CA74000A6}">
      <dgm:prSet/>
      <dgm:spPr/>
      <dgm:t>
        <a:bodyPr/>
        <a:lstStyle/>
        <a:p>
          <a:endParaRPr lang="en-US"/>
        </a:p>
      </dgm:t>
    </dgm:pt>
    <dgm:pt modelId="{F625F359-5BE6-48F8-A0A3-1AB9F07E3447}" type="sibTrans" cxnId="{5EA1A1EF-3C22-4555-9879-254CA74000A6}">
      <dgm:prSet/>
      <dgm:spPr/>
      <dgm:t>
        <a:bodyPr/>
        <a:lstStyle/>
        <a:p>
          <a:endParaRPr lang="en-US"/>
        </a:p>
      </dgm:t>
    </dgm:pt>
    <dgm:pt modelId="{31C2D50F-7449-4A1E-BFF8-D389094F738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Release Order Register with Filter of , RO Number , Insertion Date, Publication Agency, Party Name.</a:t>
          </a:r>
          <a:endParaRPr lang="en-US" sz="1600" dirty="0"/>
        </a:p>
      </dgm:t>
    </dgm:pt>
    <dgm:pt modelId="{98938651-E417-4B02-A507-6A33197590F3}" type="parTrans" cxnId="{12DD994E-B224-4D48-AD5D-5F66E55AA431}">
      <dgm:prSet/>
      <dgm:spPr/>
      <dgm:t>
        <a:bodyPr/>
        <a:lstStyle/>
        <a:p>
          <a:endParaRPr lang="en-US"/>
        </a:p>
      </dgm:t>
    </dgm:pt>
    <dgm:pt modelId="{EB782BB9-3915-460C-B98F-220A38DB85BD}" type="sibTrans" cxnId="{12DD994E-B224-4D48-AD5D-5F66E55AA431}">
      <dgm:prSet/>
      <dgm:spPr/>
      <dgm:t>
        <a:bodyPr/>
        <a:lstStyle/>
        <a:p>
          <a:endParaRPr lang="en-US"/>
        </a:p>
      </dgm:t>
    </dgm:pt>
    <dgm:pt modelId="{B9506C8B-9F0F-4B1E-8729-C8C2826740C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Publication Invoice Pending</a:t>
          </a:r>
          <a:endParaRPr lang="en-US" sz="1600" dirty="0"/>
        </a:p>
      </dgm:t>
    </dgm:pt>
    <dgm:pt modelId="{896C127D-C6DD-45C3-A067-CED7CD138977}" type="parTrans" cxnId="{7243874B-9A24-44D6-A438-7E468C50378B}">
      <dgm:prSet/>
      <dgm:spPr/>
      <dgm:t>
        <a:bodyPr/>
        <a:lstStyle/>
        <a:p>
          <a:endParaRPr lang="en-US"/>
        </a:p>
      </dgm:t>
    </dgm:pt>
    <dgm:pt modelId="{6866BEC4-D562-4513-8831-1A481B852DAB}" type="sibTrans" cxnId="{7243874B-9A24-44D6-A438-7E468C50378B}">
      <dgm:prSet/>
      <dgm:spPr/>
      <dgm:t>
        <a:bodyPr/>
        <a:lstStyle/>
        <a:p>
          <a:endParaRPr lang="en-US"/>
        </a:p>
      </dgm:t>
    </dgm:pt>
    <dgm:pt modelId="{38A3E08C-FB10-40A2-9BD3-D5D873C4713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Client Invoice Pending</a:t>
          </a:r>
          <a:endParaRPr lang="en-US" sz="1600" dirty="0"/>
        </a:p>
      </dgm:t>
    </dgm:pt>
    <dgm:pt modelId="{F32ABEB6-6C99-4E7B-8610-5E5A869FAF0A}" type="parTrans" cxnId="{A037724C-3151-4984-8670-BBA539B80045}">
      <dgm:prSet/>
      <dgm:spPr/>
      <dgm:t>
        <a:bodyPr/>
        <a:lstStyle/>
        <a:p>
          <a:endParaRPr lang="en-US"/>
        </a:p>
      </dgm:t>
    </dgm:pt>
    <dgm:pt modelId="{15AE5E2A-DD83-497B-BA9F-413AE83F42DF}" type="sibTrans" cxnId="{A037724C-3151-4984-8670-BBA539B80045}">
      <dgm:prSet/>
      <dgm:spPr/>
      <dgm:t>
        <a:bodyPr/>
        <a:lstStyle/>
        <a:p>
          <a:endParaRPr lang="en-US"/>
        </a:p>
      </dgm:t>
    </dgm:pt>
    <dgm:pt modelId="{70756D3D-998A-43F2-A140-B2257E0F5E0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Insertion wise Voucher Tearing Sheet VTS and Report of Pending , Received.</a:t>
          </a:r>
          <a:endParaRPr lang="en-US" sz="1600" dirty="0"/>
        </a:p>
      </dgm:t>
    </dgm:pt>
    <dgm:pt modelId="{876B7D47-A7EE-4AB4-97AE-B38A26D46D5D}" type="parTrans" cxnId="{1E3BC3D5-8E33-47FE-A3B4-1D6B8FF6FE0F}">
      <dgm:prSet/>
      <dgm:spPr/>
      <dgm:t>
        <a:bodyPr/>
        <a:lstStyle/>
        <a:p>
          <a:endParaRPr lang="en-US"/>
        </a:p>
      </dgm:t>
    </dgm:pt>
    <dgm:pt modelId="{1DE30147-4FFD-406D-BFC4-BE79EE889EF5}" type="sibTrans" cxnId="{1E3BC3D5-8E33-47FE-A3B4-1D6B8FF6FE0F}">
      <dgm:prSet/>
      <dgm:spPr/>
      <dgm:t>
        <a:bodyPr/>
        <a:lstStyle/>
        <a:p>
          <a:endParaRPr lang="en-US"/>
        </a:p>
      </dgm:t>
    </dgm:pt>
    <dgm:pt modelId="{C2E1652A-8DDD-4C6D-9639-251F7007A90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Ro Wise Profitability Report</a:t>
          </a:r>
          <a:endParaRPr lang="en-US" sz="1600" dirty="0"/>
        </a:p>
      </dgm:t>
    </dgm:pt>
    <dgm:pt modelId="{5DD7CA9D-7B40-47E6-BA1A-E1813E933DF9}" type="parTrans" cxnId="{35FB2D97-DACD-4E68-A5AF-5B0D140FEC7D}">
      <dgm:prSet/>
      <dgm:spPr/>
      <dgm:t>
        <a:bodyPr/>
        <a:lstStyle/>
        <a:p>
          <a:endParaRPr lang="en-US"/>
        </a:p>
      </dgm:t>
    </dgm:pt>
    <dgm:pt modelId="{C24E8662-CAE4-4BC7-97A1-F2FE64B62D85}" type="sibTrans" cxnId="{35FB2D97-DACD-4E68-A5AF-5B0D140FEC7D}">
      <dgm:prSet/>
      <dgm:spPr/>
      <dgm:t>
        <a:bodyPr/>
        <a:lstStyle/>
        <a:p>
          <a:endParaRPr lang="en-US"/>
        </a:p>
      </dgm:t>
    </dgm:pt>
    <dgm:pt modelId="{D58FEC6B-1C0B-4725-BC9F-DA2843FC749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Ro Wise Outstanding Report</a:t>
          </a:r>
          <a:endParaRPr lang="en-US" sz="1600" dirty="0"/>
        </a:p>
      </dgm:t>
    </dgm:pt>
    <dgm:pt modelId="{EB5594EC-3165-41B9-89D0-E864E93CECCD}" type="parTrans" cxnId="{4F64DEC0-65B7-4B73-B847-509338816312}">
      <dgm:prSet/>
      <dgm:spPr/>
      <dgm:t>
        <a:bodyPr/>
        <a:lstStyle/>
        <a:p>
          <a:endParaRPr lang="en-US"/>
        </a:p>
      </dgm:t>
    </dgm:pt>
    <dgm:pt modelId="{46AC3C83-341A-4869-9D03-8264D6BAA7C8}" type="sibTrans" cxnId="{4F64DEC0-65B7-4B73-B847-509338816312}">
      <dgm:prSet/>
      <dgm:spPr/>
      <dgm:t>
        <a:bodyPr/>
        <a:lstStyle/>
        <a:p>
          <a:endParaRPr lang="en-US"/>
        </a:p>
      </dgm:t>
    </dgm:pt>
    <dgm:pt modelId="{E5923BAC-168A-4EDE-B2F7-0B88480ED68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Publication Purchase Register</a:t>
          </a:r>
          <a:endParaRPr lang="en-US" sz="1600" dirty="0"/>
        </a:p>
      </dgm:t>
    </dgm:pt>
    <dgm:pt modelId="{4FB4CBCD-5955-4B08-86CA-E498B231B74B}" type="parTrans" cxnId="{6BF8FB27-8A58-41E3-A2BB-DCE38EAE6530}">
      <dgm:prSet/>
      <dgm:spPr/>
      <dgm:t>
        <a:bodyPr/>
        <a:lstStyle/>
        <a:p>
          <a:endParaRPr lang="en-US"/>
        </a:p>
      </dgm:t>
    </dgm:pt>
    <dgm:pt modelId="{7032386D-9647-476B-ACA1-D7A7AB3A516A}" type="sibTrans" cxnId="{6BF8FB27-8A58-41E3-A2BB-DCE38EAE6530}">
      <dgm:prSet/>
      <dgm:spPr/>
      <dgm:t>
        <a:bodyPr/>
        <a:lstStyle/>
        <a:p>
          <a:endParaRPr lang="en-US"/>
        </a:p>
      </dgm:t>
    </dgm:pt>
    <dgm:pt modelId="{770757C9-E377-41CB-9CAF-D0E97EC1779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Sales Register</a:t>
          </a:r>
          <a:endParaRPr lang="en-US" sz="1600" dirty="0"/>
        </a:p>
      </dgm:t>
    </dgm:pt>
    <dgm:pt modelId="{33E40BD5-BDB0-498F-8323-4B8E878139D9}" type="parTrans" cxnId="{2584C582-1B8F-4B81-B242-0A4E47135055}">
      <dgm:prSet/>
      <dgm:spPr/>
      <dgm:t>
        <a:bodyPr/>
        <a:lstStyle/>
        <a:p>
          <a:endParaRPr lang="en-US"/>
        </a:p>
      </dgm:t>
    </dgm:pt>
    <dgm:pt modelId="{9C32C823-0263-4F47-984F-20E0CCB2316D}" type="sibTrans" cxnId="{2584C582-1B8F-4B81-B242-0A4E47135055}">
      <dgm:prSet/>
      <dgm:spPr/>
      <dgm:t>
        <a:bodyPr/>
        <a:lstStyle/>
        <a:p>
          <a:endParaRPr lang="en-US"/>
        </a:p>
      </dgm:t>
    </dgm:pt>
    <dgm:pt modelId="{0C6D5C9E-9AE9-466E-BCDD-1953F861962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360* Analysis Report </a:t>
          </a:r>
          <a:endParaRPr lang="en-US" sz="1600" dirty="0"/>
        </a:p>
      </dgm:t>
    </dgm:pt>
    <dgm:pt modelId="{ECAEFE40-795E-4A2C-BA6F-C3FAC2DB727F}" type="parTrans" cxnId="{B9C63C66-18D8-415D-80A4-E14A12323300}">
      <dgm:prSet/>
      <dgm:spPr/>
      <dgm:t>
        <a:bodyPr/>
        <a:lstStyle/>
        <a:p>
          <a:endParaRPr lang="en-US"/>
        </a:p>
      </dgm:t>
    </dgm:pt>
    <dgm:pt modelId="{26F5066E-6167-4AC5-93A1-E49962BFF3BF}" type="sibTrans" cxnId="{B9C63C66-18D8-415D-80A4-E14A12323300}">
      <dgm:prSet/>
      <dgm:spPr/>
      <dgm:t>
        <a:bodyPr/>
        <a:lstStyle/>
        <a:p>
          <a:endParaRPr lang="en-US"/>
        </a:p>
      </dgm:t>
    </dgm:pt>
    <dgm:pt modelId="{8EC69C3C-F142-4E2B-BF64-C46C9D44D99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Newspaper/Channel wise, Client Wise, Edition wise, Category wise, Edition wise.</a:t>
          </a:r>
          <a:endParaRPr lang="en-US" sz="1600" dirty="0"/>
        </a:p>
      </dgm:t>
    </dgm:pt>
    <dgm:pt modelId="{69F48FDE-2837-400D-9147-4065D3D140FF}" type="parTrans" cxnId="{48537C5E-DFA4-4CF5-BAA4-3AAE709F5502}">
      <dgm:prSet/>
      <dgm:spPr/>
      <dgm:t>
        <a:bodyPr/>
        <a:lstStyle/>
        <a:p>
          <a:endParaRPr lang="en-US"/>
        </a:p>
      </dgm:t>
    </dgm:pt>
    <dgm:pt modelId="{D7D1422E-4421-46F0-9317-3762B78FB1AC}" type="sibTrans" cxnId="{48537C5E-DFA4-4CF5-BAA4-3AAE709F5502}">
      <dgm:prSet/>
      <dgm:spPr/>
      <dgm:t>
        <a:bodyPr/>
        <a:lstStyle/>
        <a:p>
          <a:endParaRPr lang="en-US"/>
        </a:p>
      </dgm:t>
    </dgm:pt>
    <dgm:pt modelId="{752C7503-5ACE-4C37-AF46-435688D5B847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1600" dirty="0"/>
        </a:p>
      </dgm:t>
    </dgm:pt>
    <dgm:pt modelId="{8C772192-0001-4697-A608-F1F488E033D4}" type="parTrans" cxnId="{89FF12E2-FE5E-4100-8FA6-0D204A0331D3}">
      <dgm:prSet/>
      <dgm:spPr/>
      <dgm:t>
        <a:bodyPr/>
        <a:lstStyle/>
        <a:p>
          <a:endParaRPr lang="en-US"/>
        </a:p>
      </dgm:t>
    </dgm:pt>
    <dgm:pt modelId="{47C30CEE-937B-49CD-BB0C-49EA8EFB8D27}" type="sibTrans" cxnId="{89FF12E2-FE5E-4100-8FA6-0D204A0331D3}">
      <dgm:prSet/>
      <dgm:spPr/>
      <dgm:t>
        <a:bodyPr/>
        <a:lstStyle/>
        <a:p>
          <a:endParaRPr lang="en-US"/>
        </a:p>
      </dgm:t>
    </dgm:pt>
    <dgm:pt modelId="{B733385D-3B19-42B0-BC23-DE00285C233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 Top Clients, Top Agent/Executive </a:t>
          </a:r>
          <a:endParaRPr lang="en-US" sz="1600" dirty="0"/>
        </a:p>
      </dgm:t>
    </dgm:pt>
    <dgm:pt modelId="{69F50EF7-C5AB-438C-82D4-958938D0638C}" type="parTrans" cxnId="{F04FDF6A-2DD4-4264-9AB6-F4B6EC7BDF8E}">
      <dgm:prSet/>
      <dgm:spPr/>
      <dgm:t>
        <a:bodyPr/>
        <a:lstStyle/>
        <a:p>
          <a:endParaRPr lang="en-US"/>
        </a:p>
      </dgm:t>
    </dgm:pt>
    <dgm:pt modelId="{533DFC06-EC25-454F-81F2-5AF50AD9FB08}" type="sibTrans" cxnId="{F04FDF6A-2DD4-4264-9AB6-F4B6EC7BDF8E}">
      <dgm:prSet/>
      <dgm:spPr/>
      <dgm:t>
        <a:bodyPr/>
        <a:lstStyle/>
        <a:p>
          <a:endParaRPr lang="en-US"/>
        </a:p>
      </dgm:t>
    </dgm:pt>
    <dgm:pt modelId="{C34A004E-4496-4288-B9DC-91A059F252BB}" type="pres">
      <dgm:prSet presAssocID="{4BE68133-1E16-4E28-A6C3-5414270E5B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7E9CE9-A96B-4573-A87D-9176D26F63C5}" type="pres">
      <dgm:prSet presAssocID="{04B6A847-A71F-45C8-BC78-438EAE7D04C5}" presName="comp" presStyleCnt="0"/>
      <dgm:spPr/>
    </dgm:pt>
    <dgm:pt modelId="{D18C8E88-100F-40BE-83ED-3A8C384656D5}" type="pres">
      <dgm:prSet presAssocID="{04B6A847-A71F-45C8-BC78-438EAE7D04C5}" presName="box" presStyleLbl="node1" presStyleIdx="0" presStyleCnt="2"/>
      <dgm:spPr/>
      <dgm:t>
        <a:bodyPr/>
        <a:lstStyle/>
        <a:p>
          <a:endParaRPr lang="en-US"/>
        </a:p>
      </dgm:t>
    </dgm:pt>
    <dgm:pt modelId="{CF6C230E-0842-446F-8E3A-44A6C8760420}" type="pres">
      <dgm:prSet presAssocID="{04B6A847-A71F-45C8-BC78-438EAE7D04C5}" presName="img" presStyleLbl="fgImgPlace1" presStyleIdx="0" presStyleCnt="2" custScaleX="990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36E725-123A-4C93-AD41-44659894243C}" type="pres">
      <dgm:prSet presAssocID="{04B6A847-A71F-45C8-BC78-438EAE7D04C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36E8D-45DC-485B-ACB1-06CF6EFD4DEE}" type="pres">
      <dgm:prSet presAssocID="{595A4840-3811-46A8-92F0-D88C601CA0DD}" presName="spacer" presStyleCnt="0"/>
      <dgm:spPr/>
    </dgm:pt>
    <dgm:pt modelId="{69FAD54E-A115-4814-BE8C-5F4F3664787F}" type="pres">
      <dgm:prSet presAssocID="{B0EFE0B7-524C-46BA-8A45-05DD53FB784E}" presName="comp" presStyleCnt="0"/>
      <dgm:spPr/>
    </dgm:pt>
    <dgm:pt modelId="{4B475512-C604-4BC6-B380-E5C7C68EE519}" type="pres">
      <dgm:prSet presAssocID="{B0EFE0B7-524C-46BA-8A45-05DD53FB784E}" presName="box" presStyleLbl="node1" presStyleIdx="1" presStyleCnt="2" custScaleY="109887" custLinFactNeighborX="877" custLinFactNeighborY="-7536"/>
      <dgm:spPr/>
      <dgm:t>
        <a:bodyPr/>
        <a:lstStyle/>
        <a:p>
          <a:endParaRPr lang="en-US"/>
        </a:p>
      </dgm:t>
    </dgm:pt>
    <dgm:pt modelId="{97D14B89-0C11-4478-85F7-395A2FE7D157}" type="pres">
      <dgm:prSet presAssocID="{B0EFE0B7-524C-46BA-8A45-05DD53FB784E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7FABCC8-7419-436C-B5D0-599CAAD6F1C8}" type="pres">
      <dgm:prSet presAssocID="{B0EFE0B7-524C-46BA-8A45-05DD53FB784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FF12E2-FE5E-4100-8FA6-0D204A0331D3}" srcId="{B0EFE0B7-524C-46BA-8A45-05DD53FB784E}" destId="{752C7503-5ACE-4C37-AF46-435688D5B847}" srcOrd="9" destOrd="0" parTransId="{8C772192-0001-4697-A608-F1F488E033D4}" sibTransId="{47C30CEE-937B-49CD-BB0C-49EA8EFB8D27}"/>
    <dgm:cxn modelId="{E41DE521-9712-4578-AB50-0ED2FB585713}" type="presOf" srcId="{CB4C5626-A4D6-4D47-BAE9-69A941B6720D}" destId="{4B475512-C604-4BC6-B380-E5C7C68EE519}" srcOrd="0" destOrd="1" presId="urn:microsoft.com/office/officeart/2005/8/layout/vList4"/>
    <dgm:cxn modelId="{48537C5E-DFA4-4CF5-BAA4-3AAE709F5502}" srcId="{B0EFE0B7-524C-46BA-8A45-05DD53FB784E}" destId="{8EC69C3C-F142-4E2B-BF64-C46C9D44D99A}" srcOrd="7" destOrd="0" parTransId="{69F48FDE-2837-400D-9147-4065D3D140FF}" sibTransId="{D7D1422E-4421-46F0-9317-3762B78FB1AC}"/>
    <dgm:cxn modelId="{9F29778F-10D9-4D54-B6F5-3CDA41C80AE0}" type="presOf" srcId="{70756D3D-998A-43F2-A140-B2257E0F5E08}" destId="{2A36E725-123A-4C93-AD41-44659894243C}" srcOrd="1" destOrd="4" presId="urn:microsoft.com/office/officeart/2005/8/layout/vList4"/>
    <dgm:cxn modelId="{F0277FFA-BD03-4352-9761-D4808707DABA}" type="presOf" srcId="{38051B38-05F9-44CE-B456-F75015B7F5AA}" destId="{D18C8E88-100F-40BE-83ED-3A8C384656D5}" srcOrd="0" destOrd="1" presId="urn:microsoft.com/office/officeart/2005/8/layout/vList4"/>
    <dgm:cxn modelId="{2ACD576E-FBEF-4F61-888C-571DCE614C57}" type="presOf" srcId="{B0EFE0B7-524C-46BA-8A45-05DD53FB784E}" destId="{4B475512-C604-4BC6-B380-E5C7C68EE519}" srcOrd="0" destOrd="0" presId="urn:microsoft.com/office/officeart/2005/8/layout/vList4"/>
    <dgm:cxn modelId="{E066A8DE-9751-4200-9422-37BFFBA18E0D}" type="presOf" srcId="{4BE68133-1E16-4E28-A6C3-5414270E5B88}" destId="{C34A004E-4496-4288-B9DC-91A059F252BB}" srcOrd="0" destOrd="0" presId="urn:microsoft.com/office/officeart/2005/8/layout/vList4"/>
    <dgm:cxn modelId="{34D5CF03-FDFC-40EB-B793-0F1EC188C3F2}" type="presOf" srcId="{C2E1652A-8DDD-4C6D-9639-251F7007A907}" destId="{D18C8E88-100F-40BE-83ED-3A8C384656D5}" srcOrd="0" destOrd="5" presId="urn:microsoft.com/office/officeart/2005/8/layout/vList4"/>
    <dgm:cxn modelId="{12DD994E-B224-4D48-AD5D-5F66E55AA431}" srcId="{04B6A847-A71F-45C8-BC78-438EAE7D04C5}" destId="{31C2D50F-7449-4A1E-BFF8-D389094F738D}" srcOrd="2" destOrd="0" parTransId="{98938651-E417-4B02-A507-6A33197590F3}" sibTransId="{EB782BB9-3915-460C-B98F-220A38DB85BD}"/>
    <dgm:cxn modelId="{B9C63C66-18D8-415D-80A4-E14A12323300}" srcId="{B0EFE0B7-524C-46BA-8A45-05DD53FB784E}" destId="{0C6D5C9E-9AE9-466E-BCDD-1953F8619624}" srcOrd="6" destOrd="0" parTransId="{ECAEFE40-795E-4A2C-BA6F-C3FAC2DB727F}" sibTransId="{26F5066E-6167-4AC5-93A1-E49962BFF3BF}"/>
    <dgm:cxn modelId="{DA3F58AD-7757-4507-A70B-9EBA93307ECB}" type="presOf" srcId="{D58FEC6B-1C0B-4725-BC9F-DA2843FC7497}" destId="{2A36E725-123A-4C93-AD41-44659894243C}" srcOrd="1" destOrd="6" presId="urn:microsoft.com/office/officeart/2005/8/layout/vList4"/>
    <dgm:cxn modelId="{F82BE95D-D79C-46EA-A7B6-AF8CF5BE6052}" type="presOf" srcId="{38A3E08C-FB10-40A2-9BD3-D5D873C47134}" destId="{4B475512-C604-4BC6-B380-E5C7C68EE519}" srcOrd="0" destOrd="5" presId="urn:microsoft.com/office/officeart/2005/8/layout/vList4"/>
    <dgm:cxn modelId="{5B2305FB-77F7-48AD-89E4-2159B3597CCC}" type="presOf" srcId="{E5923BAC-168A-4EDE-B2F7-0B88480ED685}" destId="{D7FABCC8-7419-436C-B5D0-599CAAD6F1C8}" srcOrd="1" destOrd="4" presId="urn:microsoft.com/office/officeart/2005/8/layout/vList4"/>
    <dgm:cxn modelId="{15C1136D-EAA3-4C45-9D6A-8E56FE1A6DC0}" type="presOf" srcId="{B733385D-3B19-42B0-BC23-DE00285C233B}" destId="{4B475512-C604-4BC6-B380-E5C7C68EE519}" srcOrd="0" destOrd="9" presId="urn:microsoft.com/office/officeart/2005/8/layout/vList4"/>
    <dgm:cxn modelId="{F20E5A85-A08A-41A6-A0CE-F72BE5158B64}" type="presOf" srcId="{38A3E08C-FB10-40A2-9BD3-D5D873C47134}" destId="{D7FABCC8-7419-436C-B5D0-599CAAD6F1C8}" srcOrd="1" destOrd="5" presId="urn:microsoft.com/office/officeart/2005/8/layout/vList4"/>
    <dgm:cxn modelId="{ECCA18D7-2D8E-40C1-BAA8-C87FC0101F23}" type="presOf" srcId="{C2E1652A-8DDD-4C6D-9639-251F7007A907}" destId="{2A36E725-123A-4C93-AD41-44659894243C}" srcOrd="1" destOrd="5" presId="urn:microsoft.com/office/officeart/2005/8/layout/vList4"/>
    <dgm:cxn modelId="{298577AC-FF91-4260-B715-0962658CFEDF}" type="presOf" srcId="{38051B38-05F9-44CE-B456-F75015B7F5AA}" destId="{2A36E725-123A-4C93-AD41-44659894243C}" srcOrd="1" destOrd="1" presId="urn:microsoft.com/office/officeart/2005/8/layout/vList4"/>
    <dgm:cxn modelId="{2F308783-A85E-40D3-84D4-127844FC68C9}" type="presOf" srcId="{770757C9-E377-41CB-9CAF-D0E97EC17796}" destId="{4B475512-C604-4BC6-B380-E5C7C68EE519}" srcOrd="0" destOrd="6" presId="urn:microsoft.com/office/officeart/2005/8/layout/vList4"/>
    <dgm:cxn modelId="{4524A33D-19EF-4524-B71A-25D90721448B}" srcId="{04B6A847-A71F-45C8-BC78-438EAE7D04C5}" destId="{38051B38-05F9-44CE-B456-F75015B7F5AA}" srcOrd="0" destOrd="0" parTransId="{5B196085-EE5B-4D9B-AFAA-A8EB39A342F3}" sibTransId="{2F142A39-54D2-49A0-9D32-8E040B6F4481}"/>
    <dgm:cxn modelId="{4F64DEC0-65B7-4B73-B847-509338816312}" srcId="{04B6A847-A71F-45C8-BC78-438EAE7D04C5}" destId="{D58FEC6B-1C0B-4725-BC9F-DA2843FC7497}" srcOrd="5" destOrd="0" parTransId="{EB5594EC-3165-41B9-89D0-E864E93CECCD}" sibTransId="{46AC3C83-341A-4869-9D03-8264D6BAA7C8}"/>
    <dgm:cxn modelId="{F04FDF6A-2DD4-4264-9AB6-F4B6EC7BDF8E}" srcId="{B0EFE0B7-524C-46BA-8A45-05DD53FB784E}" destId="{B733385D-3B19-42B0-BC23-DE00285C233B}" srcOrd="8" destOrd="0" parTransId="{69F50EF7-C5AB-438C-82D4-958938D0638C}" sibTransId="{533DFC06-EC25-454F-81F2-5AF50AD9FB08}"/>
    <dgm:cxn modelId="{CF8779FE-F1C4-419E-83E6-7DF46EE3406E}" type="presOf" srcId="{31C2D50F-7449-4A1E-BFF8-D389094F738D}" destId="{D18C8E88-100F-40BE-83ED-3A8C384656D5}" srcOrd="0" destOrd="3" presId="urn:microsoft.com/office/officeart/2005/8/layout/vList4"/>
    <dgm:cxn modelId="{60306F52-0329-4341-8947-A5B251B4CE0F}" type="presOf" srcId="{D58FEC6B-1C0B-4725-BC9F-DA2843FC7497}" destId="{D18C8E88-100F-40BE-83ED-3A8C384656D5}" srcOrd="0" destOrd="6" presId="urn:microsoft.com/office/officeart/2005/8/layout/vList4"/>
    <dgm:cxn modelId="{E4F230F9-C07A-4F01-B000-0BEDCFFF0994}" type="presOf" srcId="{B9506C8B-9F0F-4B1E-8729-C8C2826740C4}" destId="{D7FABCC8-7419-436C-B5D0-599CAAD6F1C8}" srcOrd="1" destOrd="3" presId="urn:microsoft.com/office/officeart/2005/8/layout/vList4"/>
    <dgm:cxn modelId="{2FAC1F38-1CB6-48DC-81BD-F2C928C32DE6}" srcId="{4BE68133-1E16-4E28-A6C3-5414270E5B88}" destId="{B0EFE0B7-524C-46BA-8A45-05DD53FB784E}" srcOrd="1" destOrd="0" parTransId="{5A3E4A3E-5DF3-4958-9864-6C2AA325EBE5}" sibTransId="{C9FEBAFC-2526-430B-881E-42DEDB62D3EC}"/>
    <dgm:cxn modelId="{FE296E1F-736A-4252-8EC0-60BB51B52DBA}" type="presOf" srcId="{E5923BAC-168A-4EDE-B2F7-0B88480ED685}" destId="{4B475512-C604-4BC6-B380-E5C7C68EE519}" srcOrd="0" destOrd="4" presId="urn:microsoft.com/office/officeart/2005/8/layout/vList4"/>
    <dgm:cxn modelId="{3C6B66E5-90F2-4C1A-B7AA-F371DDC9B66F}" type="presOf" srcId="{F4EA0949-69A4-4D96-94D5-E51EB5F72E9E}" destId="{2A36E725-123A-4C93-AD41-44659894243C}" srcOrd="1" destOrd="2" presId="urn:microsoft.com/office/officeart/2005/8/layout/vList4"/>
    <dgm:cxn modelId="{1E3BC3D5-8E33-47FE-A3B4-1D6B8FF6FE0F}" srcId="{04B6A847-A71F-45C8-BC78-438EAE7D04C5}" destId="{70756D3D-998A-43F2-A140-B2257E0F5E08}" srcOrd="3" destOrd="0" parTransId="{876B7D47-A7EE-4AB4-97AE-B38A26D46D5D}" sibTransId="{1DE30147-4FFD-406D-BFC4-BE79EE889EF5}"/>
    <dgm:cxn modelId="{F6545723-B1E5-4E20-BDA7-D9F2AA23B319}" type="presOf" srcId="{0C6D5C9E-9AE9-466E-BCDD-1953F8619624}" destId="{D7FABCC8-7419-436C-B5D0-599CAAD6F1C8}" srcOrd="1" destOrd="7" presId="urn:microsoft.com/office/officeart/2005/8/layout/vList4"/>
    <dgm:cxn modelId="{363D6F88-EACA-45F7-80AE-E867D24AA7DD}" type="presOf" srcId="{04B6A847-A71F-45C8-BC78-438EAE7D04C5}" destId="{D18C8E88-100F-40BE-83ED-3A8C384656D5}" srcOrd="0" destOrd="0" presId="urn:microsoft.com/office/officeart/2005/8/layout/vList4"/>
    <dgm:cxn modelId="{5461C213-3CFF-4770-A6D5-8D35356355FC}" type="presOf" srcId="{B0EFE0B7-524C-46BA-8A45-05DD53FB784E}" destId="{D7FABCC8-7419-436C-B5D0-599CAAD6F1C8}" srcOrd="1" destOrd="0" presId="urn:microsoft.com/office/officeart/2005/8/layout/vList4"/>
    <dgm:cxn modelId="{8FBAB88A-6AD5-4A31-BEB5-452C7B1BC9A6}" type="presOf" srcId="{D5F3FDDC-9354-428B-AE5A-2E4DD70355AD}" destId="{4B475512-C604-4BC6-B380-E5C7C68EE519}" srcOrd="0" destOrd="2" presId="urn:microsoft.com/office/officeart/2005/8/layout/vList4"/>
    <dgm:cxn modelId="{6BF8FB27-8A58-41E3-A2BB-DCE38EAE6530}" srcId="{B0EFE0B7-524C-46BA-8A45-05DD53FB784E}" destId="{E5923BAC-168A-4EDE-B2F7-0B88480ED685}" srcOrd="3" destOrd="0" parTransId="{4FB4CBCD-5955-4B08-86CA-E498B231B74B}" sibTransId="{7032386D-9647-476B-ACA1-D7A7AB3A516A}"/>
    <dgm:cxn modelId="{C55F4D20-A18E-4DFD-B582-F39235A9C934}" srcId="{4BE68133-1E16-4E28-A6C3-5414270E5B88}" destId="{04B6A847-A71F-45C8-BC78-438EAE7D04C5}" srcOrd="0" destOrd="0" parTransId="{A16D08D2-B1B1-414B-82BB-CE35A2C8AB0F}" sibTransId="{595A4840-3811-46A8-92F0-D88C601CA0DD}"/>
    <dgm:cxn modelId="{2F49BA2B-0069-4AC4-A326-C965F6C99E56}" srcId="{04B6A847-A71F-45C8-BC78-438EAE7D04C5}" destId="{F4EA0949-69A4-4D96-94D5-E51EB5F72E9E}" srcOrd="1" destOrd="0" parTransId="{0B7D0B90-EBBE-44A3-94FC-60AB49CD7668}" sibTransId="{9A27A74F-33A7-4419-A4A2-E80A39364185}"/>
    <dgm:cxn modelId="{E03C506D-3A86-4BE2-A00B-AB283BBB5319}" type="presOf" srcId="{70756D3D-998A-43F2-A140-B2257E0F5E08}" destId="{D18C8E88-100F-40BE-83ED-3A8C384656D5}" srcOrd="0" destOrd="4" presId="urn:microsoft.com/office/officeart/2005/8/layout/vList4"/>
    <dgm:cxn modelId="{052E0D54-196D-41C5-B5C4-754CB5CA3E9C}" type="presOf" srcId="{752C7503-5ACE-4C37-AF46-435688D5B847}" destId="{4B475512-C604-4BC6-B380-E5C7C68EE519}" srcOrd="0" destOrd="10" presId="urn:microsoft.com/office/officeart/2005/8/layout/vList4"/>
    <dgm:cxn modelId="{06BBCF7E-4E3F-4816-9E2A-7C552E60F61F}" type="presOf" srcId="{31C2D50F-7449-4A1E-BFF8-D389094F738D}" destId="{2A36E725-123A-4C93-AD41-44659894243C}" srcOrd="1" destOrd="3" presId="urn:microsoft.com/office/officeart/2005/8/layout/vList4"/>
    <dgm:cxn modelId="{41087DD1-EB10-4EB2-BDD5-7D08626DE9BB}" type="presOf" srcId="{8EC69C3C-F142-4E2B-BF64-C46C9D44D99A}" destId="{4B475512-C604-4BC6-B380-E5C7C68EE519}" srcOrd="0" destOrd="8" presId="urn:microsoft.com/office/officeart/2005/8/layout/vList4"/>
    <dgm:cxn modelId="{16CA5D61-857D-41C3-9A95-09A3EC20CFD6}" type="presOf" srcId="{770757C9-E377-41CB-9CAF-D0E97EC17796}" destId="{D7FABCC8-7419-436C-B5D0-599CAAD6F1C8}" srcOrd="1" destOrd="6" presId="urn:microsoft.com/office/officeart/2005/8/layout/vList4"/>
    <dgm:cxn modelId="{0AB46582-2E67-427E-B752-101DF5670144}" type="presOf" srcId="{04B6A847-A71F-45C8-BC78-438EAE7D04C5}" destId="{2A36E725-123A-4C93-AD41-44659894243C}" srcOrd="1" destOrd="0" presId="urn:microsoft.com/office/officeart/2005/8/layout/vList4"/>
    <dgm:cxn modelId="{A037724C-3151-4984-8670-BBA539B80045}" srcId="{B0EFE0B7-524C-46BA-8A45-05DD53FB784E}" destId="{38A3E08C-FB10-40A2-9BD3-D5D873C47134}" srcOrd="4" destOrd="0" parTransId="{F32ABEB6-6C99-4E7B-8610-5E5A869FAF0A}" sibTransId="{15AE5E2A-DD83-497B-BA9F-413AE83F42DF}"/>
    <dgm:cxn modelId="{D4FA1F97-B792-41F2-9590-B8F5B5DB994D}" type="presOf" srcId="{F4EA0949-69A4-4D96-94D5-E51EB5F72E9E}" destId="{D18C8E88-100F-40BE-83ED-3A8C384656D5}" srcOrd="0" destOrd="2" presId="urn:microsoft.com/office/officeart/2005/8/layout/vList4"/>
    <dgm:cxn modelId="{BC873BEC-9902-4862-9B52-2DABA35E878E}" type="presOf" srcId="{B733385D-3B19-42B0-BC23-DE00285C233B}" destId="{D7FABCC8-7419-436C-B5D0-599CAAD6F1C8}" srcOrd="1" destOrd="9" presId="urn:microsoft.com/office/officeart/2005/8/layout/vList4"/>
    <dgm:cxn modelId="{46E4070A-59A1-4661-A9F4-C93517E74090}" type="presOf" srcId="{752C7503-5ACE-4C37-AF46-435688D5B847}" destId="{D7FABCC8-7419-436C-B5D0-599CAAD6F1C8}" srcOrd="1" destOrd="10" presId="urn:microsoft.com/office/officeart/2005/8/layout/vList4"/>
    <dgm:cxn modelId="{F3FB09E8-0BED-4BC2-A899-4314F42836E3}" type="presOf" srcId="{0C6D5C9E-9AE9-466E-BCDD-1953F8619624}" destId="{4B475512-C604-4BC6-B380-E5C7C68EE519}" srcOrd="0" destOrd="7" presId="urn:microsoft.com/office/officeart/2005/8/layout/vList4"/>
    <dgm:cxn modelId="{2584C582-1B8F-4B81-B242-0A4E47135055}" srcId="{B0EFE0B7-524C-46BA-8A45-05DD53FB784E}" destId="{770757C9-E377-41CB-9CAF-D0E97EC17796}" srcOrd="5" destOrd="0" parTransId="{33E40BD5-BDB0-498F-8323-4B8E878139D9}" sibTransId="{9C32C823-0263-4F47-984F-20E0CCB2316D}"/>
    <dgm:cxn modelId="{0C275ECC-248A-4777-A678-44A9CA4447E2}" type="presOf" srcId="{D5F3FDDC-9354-428B-AE5A-2E4DD70355AD}" destId="{D7FABCC8-7419-436C-B5D0-599CAAD6F1C8}" srcOrd="1" destOrd="2" presId="urn:microsoft.com/office/officeart/2005/8/layout/vList4"/>
    <dgm:cxn modelId="{9AE79C95-C47C-48AE-BD9A-E30F0BE2C96E}" srcId="{B0EFE0B7-524C-46BA-8A45-05DD53FB784E}" destId="{CB4C5626-A4D6-4D47-BAE9-69A941B6720D}" srcOrd="0" destOrd="0" parTransId="{B1679F40-CDD0-433F-B4CE-799A77B014B5}" sibTransId="{C6288C29-9CA4-4CEE-B18F-F5068C2C413E}"/>
    <dgm:cxn modelId="{7243874B-9A24-44D6-A438-7E468C50378B}" srcId="{B0EFE0B7-524C-46BA-8A45-05DD53FB784E}" destId="{B9506C8B-9F0F-4B1E-8729-C8C2826740C4}" srcOrd="2" destOrd="0" parTransId="{896C127D-C6DD-45C3-A067-CED7CD138977}" sibTransId="{6866BEC4-D562-4513-8831-1A481B852DAB}"/>
    <dgm:cxn modelId="{56B04AD4-75C1-492D-BB73-183BB4F4484C}" type="presOf" srcId="{CB4C5626-A4D6-4D47-BAE9-69A941B6720D}" destId="{D7FABCC8-7419-436C-B5D0-599CAAD6F1C8}" srcOrd="1" destOrd="1" presId="urn:microsoft.com/office/officeart/2005/8/layout/vList4"/>
    <dgm:cxn modelId="{5EA1A1EF-3C22-4555-9879-254CA74000A6}" srcId="{B0EFE0B7-524C-46BA-8A45-05DD53FB784E}" destId="{D5F3FDDC-9354-428B-AE5A-2E4DD70355AD}" srcOrd="1" destOrd="0" parTransId="{42CB63A2-51D0-4261-B001-D567D83500C5}" sibTransId="{F625F359-5BE6-48F8-A0A3-1AB9F07E3447}"/>
    <dgm:cxn modelId="{7498A102-04A5-4B6D-A6A2-9684B7A9B75E}" type="presOf" srcId="{8EC69C3C-F142-4E2B-BF64-C46C9D44D99A}" destId="{D7FABCC8-7419-436C-B5D0-599CAAD6F1C8}" srcOrd="1" destOrd="8" presId="urn:microsoft.com/office/officeart/2005/8/layout/vList4"/>
    <dgm:cxn modelId="{35FB2D97-DACD-4E68-A5AF-5B0D140FEC7D}" srcId="{04B6A847-A71F-45C8-BC78-438EAE7D04C5}" destId="{C2E1652A-8DDD-4C6D-9639-251F7007A907}" srcOrd="4" destOrd="0" parTransId="{5DD7CA9D-7B40-47E6-BA1A-E1813E933DF9}" sibTransId="{C24E8662-CAE4-4BC7-97A1-F2FE64B62D85}"/>
    <dgm:cxn modelId="{43E6D6C6-6495-4F07-94EB-5DAA9891D9BB}" type="presOf" srcId="{B9506C8B-9F0F-4B1E-8729-C8C2826740C4}" destId="{4B475512-C604-4BC6-B380-E5C7C68EE519}" srcOrd="0" destOrd="3" presId="urn:microsoft.com/office/officeart/2005/8/layout/vList4"/>
    <dgm:cxn modelId="{2EC44CBD-7D4B-46AE-9FD0-7468A146E650}" type="presParOf" srcId="{C34A004E-4496-4288-B9DC-91A059F252BB}" destId="{A97E9CE9-A96B-4573-A87D-9176D26F63C5}" srcOrd="0" destOrd="0" presId="urn:microsoft.com/office/officeart/2005/8/layout/vList4"/>
    <dgm:cxn modelId="{FD46F65D-4D8F-4172-99CF-CCE071A0928D}" type="presParOf" srcId="{A97E9CE9-A96B-4573-A87D-9176D26F63C5}" destId="{D18C8E88-100F-40BE-83ED-3A8C384656D5}" srcOrd="0" destOrd="0" presId="urn:microsoft.com/office/officeart/2005/8/layout/vList4"/>
    <dgm:cxn modelId="{331E45B3-F53D-47F9-BA78-3A1728AA7578}" type="presParOf" srcId="{A97E9CE9-A96B-4573-A87D-9176D26F63C5}" destId="{CF6C230E-0842-446F-8E3A-44A6C8760420}" srcOrd="1" destOrd="0" presId="urn:microsoft.com/office/officeart/2005/8/layout/vList4"/>
    <dgm:cxn modelId="{76B86637-A72D-4000-806E-044E999B8120}" type="presParOf" srcId="{A97E9CE9-A96B-4573-A87D-9176D26F63C5}" destId="{2A36E725-123A-4C93-AD41-44659894243C}" srcOrd="2" destOrd="0" presId="urn:microsoft.com/office/officeart/2005/8/layout/vList4"/>
    <dgm:cxn modelId="{CD163ADF-1E69-447D-B56A-BF6B86501BCE}" type="presParOf" srcId="{C34A004E-4496-4288-B9DC-91A059F252BB}" destId="{B4636E8D-45DC-485B-ACB1-06CF6EFD4DEE}" srcOrd="1" destOrd="0" presId="urn:microsoft.com/office/officeart/2005/8/layout/vList4"/>
    <dgm:cxn modelId="{0AF5F3C5-2CDD-4861-B769-DE260DC5B6EF}" type="presParOf" srcId="{C34A004E-4496-4288-B9DC-91A059F252BB}" destId="{69FAD54E-A115-4814-BE8C-5F4F3664787F}" srcOrd="2" destOrd="0" presId="urn:microsoft.com/office/officeart/2005/8/layout/vList4"/>
    <dgm:cxn modelId="{230A1251-1ECA-4600-99BD-B6B0847042CF}" type="presParOf" srcId="{69FAD54E-A115-4814-BE8C-5F4F3664787F}" destId="{4B475512-C604-4BC6-B380-E5C7C68EE519}" srcOrd="0" destOrd="0" presId="urn:microsoft.com/office/officeart/2005/8/layout/vList4"/>
    <dgm:cxn modelId="{AD6A37A1-9D57-4346-8C7C-DB05A7629AE3}" type="presParOf" srcId="{69FAD54E-A115-4814-BE8C-5F4F3664787F}" destId="{97D14B89-0C11-4478-85F7-395A2FE7D157}" srcOrd="1" destOrd="0" presId="urn:microsoft.com/office/officeart/2005/8/layout/vList4"/>
    <dgm:cxn modelId="{0AA002C6-21C6-440D-B11A-90F997256B9F}" type="presParOf" srcId="{69FAD54E-A115-4814-BE8C-5F4F3664787F}" destId="{D7FABCC8-7419-436C-B5D0-599CAAD6F1C8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A94634-C671-4373-8F0E-18D9AA3504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969F1-052D-4EC2-A00B-DE2B4F09CDC2}">
      <dgm:prSet phldrT="[Text]" custT="1"/>
      <dgm:spPr/>
      <dgm:t>
        <a:bodyPr/>
        <a:lstStyle/>
        <a:p>
          <a:r>
            <a:rPr lang="en-US" sz="1600" dirty="0" smtClean="0"/>
            <a:t>Publication Ro Register (Classified/Regular)</a:t>
          </a:r>
          <a:endParaRPr lang="en-US" sz="1600" dirty="0"/>
        </a:p>
      </dgm:t>
    </dgm:pt>
    <dgm:pt modelId="{C508DC3A-4EC8-4C20-9581-FDD5F9B7EF4B}" type="parTrans" cxnId="{15AD0DC0-EC0C-4EBA-8A6E-D3187F5BBB1A}">
      <dgm:prSet/>
      <dgm:spPr/>
      <dgm:t>
        <a:bodyPr/>
        <a:lstStyle/>
        <a:p>
          <a:endParaRPr lang="en-US"/>
        </a:p>
      </dgm:t>
    </dgm:pt>
    <dgm:pt modelId="{019B586B-8F78-419E-902A-A924EE3D7E5A}" type="sibTrans" cxnId="{15AD0DC0-EC0C-4EBA-8A6E-D3187F5BBB1A}">
      <dgm:prSet/>
      <dgm:spPr/>
      <dgm:t>
        <a:bodyPr/>
        <a:lstStyle/>
        <a:p>
          <a:endParaRPr lang="en-US"/>
        </a:p>
      </dgm:t>
    </dgm:pt>
    <dgm:pt modelId="{F298C5D7-CA0A-440F-9F46-DEE21B30FEFB}">
      <dgm:prSet phldrT="[Text]" custT="1"/>
      <dgm:spPr/>
      <dgm:t>
        <a:bodyPr/>
        <a:lstStyle/>
        <a:p>
          <a:r>
            <a:rPr lang="en-US" sz="1600" dirty="0" smtClean="0"/>
            <a:t>Publication Invoice Pending</a:t>
          </a:r>
        </a:p>
        <a:p>
          <a:r>
            <a:rPr lang="en-US" sz="1600" dirty="0" smtClean="0"/>
            <a:t>Publication Invoice Register</a:t>
          </a:r>
          <a:endParaRPr lang="en-US" sz="1600" dirty="0"/>
        </a:p>
      </dgm:t>
    </dgm:pt>
    <dgm:pt modelId="{0CB63F20-3C57-4D43-89B2-5C560833F79C}" type="parTrans" cxnId="{99C42063-65B4-4C33-BE09-ECF4DEC708D0}">
      <dgm:prSet/>
      <dgm:spPr/>
      <dgm:t>
        <a:bodyPr/>
        <a:lstStyle/>
        <a:p>
          <a:endParaRPr lang="en-US"/>
        </a:p>
      </dgm:t>
    </dgm:pt>
    <dgm:pt modelId="{31597E63-6546-49D6-A8B8-4C7DCB0D0706}" type="sibTrans" cxnId="{99C42063-65B4-4C33-BE09-ECF4DEC708D0}">
      <dgm:prSet/>
      <dgm:spPr/>
      <dgm:t>
        <a:bodyPr/>
        <a:lstStyle/>
        <a:p>
          <a:endParaRPr lang="en-US"/>
        </a:p>
      </dgm:t>
    </dgm:pt>
    <dgm:pt modelId="{F43BDA25-DC4F-432E-93A7-20AD4658564D}">
      <dgm:prSet phldrT="[Text]" custT="1"/>
      <dgm:spPr/>
      <dgm:t>
        <a:bodyPr/>
        <a:lstStyle/>
        <a:p>
          <a:r>
            <a:rPr lang="en-US" sz="1600" dirty="0" smtClean="0"/>
            <a:t>Client Invoice Pending</a:t>
          </a:r>
        </a:p>
        <a:p>
          <a:r>
            <a:rPr lang="en-US" sz="1600" dirty="0" smtClean="0"/>
            <a:t>Sales Register</a:t>
          </a:r>
          <a:endParaRPr lang="en-US" sz="1600" dirty="0"/>
        </a:p>
      </dgm:t>
    </dgm:pt>
    <dgm:pt modelId="{88C21AC4-BCCF-466E-9EA6-1470848B293A}" type="parTrans" cxnId="{2D958395-8FC0-4885-A557-62A633EDEE8C}">
      <dgm:prSet/>
      <dgm:spPr/>
      <dgm:t>
        <a:bodyPr/>
        <a:lstStyle/>
        <a:p>
          <a:endParaRPr lang="en-US"/>
        </a:p>
      </dgm:t>
    </dgm:pt>
    <dgm:pt modelId="{ED12F57B-5CB0-4272-B620-A21F5FE06C0A}" type="sibTrans" cxnId="{2D958395-8FC0-4885-A557-62A633EDEE8C}">
      <dgm:prSet/>
      <dgm:spPr/>
      <dgm:t>
        <a:bodyPr/>
        <a:lstStyle/>
        <a:p>
          <a:endParaRPr lang="en-US"/>
        </a:p>
      </dgm:t>
    </dgm:pt>
    <dgm:pt modelId="{BB5298CD-5003-4DBA-B21B-CD1DC3AD1E57}">
      <dgm:prSet custT="1"/>
      <dgm:spPr/>
      <dgm:t>
        <a:bodyPr/>
        <a:lstStyle/>
        <a:p>
          <a:r>
            <a:rPr lang="en-US" sz="1600" dirty="0" smtClean="0"/>
            <a:t>Multi Bill Report </a:t>
          </a:r>
        </a:p>
        <a:p>
          <a:r>
            <a:rPr lang="en-US" sz="1600" dirty="0" smtClean="0"/>
            <a:t>Top Client &amp; Top Agent Report</a:t>
          </a:r>
        </a:p>
      </dgm:t>
    </dgm:pt>
    <dgm:pt modelId="{E6CD536F-CDDC-419D-BA08-AECFDC7D675D}" type="parTrans" cxnId="{8BDE2FED-586E-4BAD-9A41-EC3CD8FCFA56}">
      <dgm:prSet/>
      <dgm:spPr/>
      <dgm:t>
        <a:bodyPr/>
        <a:lstStyle/>
        <a:p>
          <a:endParaRPr lang="en-US"/>
        </a:p>
      </dgm:t>
    </dgm:pt>
    <dgm:pt modelId="{5018B5F2-6147-4C1D-87AF-EB2A4D92B8FF}" type="sibTrans" cxnId="{8BDE2FED-586E-4BAD-9A41-EC3CD8FCFA56}">
      <dgm:prSet/>
      <dgm:spPr/>
      <dgm:t>
        <a:bodyPr/>
        <a:lstStyle/>
        <a:p>
          <a:endParaRPr lang="en-US"/>
        </a:p>
      </dgm:t>
    </dgm:pt>
    <dgm:pt modelId="{80D5F475-B3E6-4F17-AABF-2390811E302E}">
      <dgm:prSet custT="1"/>
      <dgm:spPr/>
      <dgm:t>
        <a:bodyPr/>
        <a:lstStyle/>
        <a:p>
          <a:r>
            <a:rPr lang="en-US" sz="1600" dirty="0" smtClean="0"/>
            <a:t>Sales Analysis- Newspaper, Edition, Position, Client, Category</a:t>
          </a:r>
          <a:endParaRPr lang="en-US" sz="1600" dirty="0"/>
        </a:p>
      </dgm:t>
    </dgm:pt>
    <dgm:pt modelId="{C0B0F808-AB79-4015-BFE7-6652854CB13B}" type="parTrans" cxnId="{C966AA51-1BF5-4A0F-ADC6-EF0967BFF468}">
      <dgm:prSet/>
      <dgm:spPr/>
      <dgm:t>
        <a:bodyPr/>
        <a:lstStyle/>
        <a:p>
          <a:endParaRPr lang="en-US"/>
        </a:p>
      </dgm:t>
    </dgm:pt>
    <dgm:pt modelId="{2977863C-7A5E-48BC-9C90-D731B01E1AC6}" type="sibTrans" cxnId="{C966AA51-1BF5-4A0F-ADC6-EF0967BFF468}">
      <dgm:prSet/>
      <dgm:spPr/>
      <dgm:t>
        <a:bodyPr/>
        <a:lstStyle/>
        <a:p>
          <a:endParaRPr lang="en-US"/>
        </a:p>
      </dgm:t>
    </dgm:pt>
    <dgm:pt modelId="{D1803B0E-253E-490D-8C24-EEA189CA340E}">
      <dgm:prSet custT="1"/>
      <dgm:spPr/>
      <dgm:t>
        <a:bodyPr/>
        <a:lstStyle/>
        <a:p>
          <a:r>
            <a:rPr lang="en-US" sz="1600" dirty="0" smtClean="0"/>
            <a:t>Voucher Tearing Sheet Register</a:t>
          </a:r>
        </a:p>
        <a:p>
          <a:r>
            <a:rPr lang="en-US" sz="1600" dirty="0" smtClean="0"/>
            <a:t>(VTS Register)</a:t>
          </a:r>
          <a:endParaRPr lang="en-US" sz="1600" dirty="0"/>
        </a:p>
      </dgm:t>
    </dgm:pt>
    <dgm:pt modelId="{4FE530B6-ADC2-478C-8AE0-5B51923D56AF}" type="parTrans" cxnId="{DA12E69A-71A9-4EE9-8803-886BC974BFE4}">
      <dgm:prSet/>
      <dgm:spPr/>
      <dgm:t>
        <a:bodyPr/>
        <a:lstStyle/>
        <a:p>
          <a:endParaRPr lang="en-US"/>
        </a:p>
      </dgm:t>
    </dgm:pt>
    <dgm:pt modelId="{2791116F-2B46-4F7E-B4AC-8DC009E96F4D}" type="sibTrans" cxnId="{DA12E69A-71A9-4EE9-8803-886BC974BFE4}">
      <dgm:prSet/>
      <dgm:spPr/>
      <dgm:t>
        <a:bodyPr/>
        <a:lstStyle/>
        <a:p>
          <a:endParaRPr lang="en-US"/>
        </a:p>
      </dgm:t>
    </dgm:pt>
    <dgm:pt modelId="{A4897707-FDC2-41D0-9A33-184D7EE58FCF}" type="pres">
      <dgm:prSet presAssocID="{A1A94634-C671-4373-8F0E-18D9AA3504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43F2E0-6B05-48FA-909F-B6F621A6579B}" type="pres">
      <dgm:prSet presAssocID="{3DE969F1-052D-4EC2-A00B-DE2B4F09CDC2}" presName="parentLin" presStyleCnt="0"/>
      <dgm:spPr/>
    </dgm:pt>
    <dgm:pt modelId="{3C91055B-D5AF-4054-9144-F5E5C46E2BFA}" type="pres">
      <dgm:prSet presAssocID="{3DE969F1-052D-4EC2-A00B-DE2B4F09CDC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C296618-917D-419A-8B73-414F2E227EBF}" type="pres">
      <dgm:prSet presAssocID="{3DE969F1-052D-4EC2-A00B-DE2B4F09CDC2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61F7D-238A-4242-8928-3124C5E40A87}" type="pres">
      <dgm:prSet presAssocID="{3DE969F1-052D-4EC2-A00B-DE2B4F09CDC2}" presName="negativeSpace" presStyleCnt="0"/>
      <dgm:spPr/>
    </dgm:pt>
    <dgm:pt modelId="{88CFF208-787E-45B2-8585-29E9D90079FF}" type="pres">
      <dgm:prSet presAssocID="{3DE969F1-052D-4EC2-A00B-DE2B4F09CDC2}" presName="childText" presStyleLbl="conFgAcc1" presStyleIdx="0" presStyleCnt="6">
        <dgm:presLayoutVars>
          <dgm:bulletEnabled val="1"/>
        </dgm:presLayoutVars>
      </dgm:prSet>
      <dgm:spPr/>
    </dgm:pt>
    <dgm:pt modelId="{BBB271DF-5772-43AA-A1D3-8468CE2E1D09}" type="pres">
      <dgm:prSet presAssocID="{019B586B-8F78-419E-902A-A924EE3D7E5A}" presName="spaceBetweenRectangles" presStyleCnt="0"/>
      <dgm:spPr/>
    </dgm:pt>
    <dgm:pt modelId="{BE99DCA3-959F-4D32-BAA6-F840BEE5B6A9}" type="pres">
      <dgm:prSet presAssocID="{F298C5D7-CA0A-440F-9F46-DEE21B30FEFB}" presName="parentLin" presStyleCnt="0"/>
      <dgm:spPr/>
    </dgm:pt>
    <dgm:pt modelId="{4155411D-8526-4442-BDA7-C7381E3E9C15}" type="pres">
      <dgm:prSet presAssocID="{F298C5D7-CA0A-440F-9F46-DEE21B30FEF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31C3E46-3CAD-4C36-A287-241494FC29CE}" type="pres">
      <dgm:prSet presAssocID="{F298C5D7-CA0A-440F-9F46-DEE21B30FEFB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17494-758D-47C4-8F09-253C4F5CB01E}" type="pres">
      <dgm:prSet presAssocID="{F298C5D7-CA0A-440F-9F46-DEE21B30FEFB}" presName="negativeSpace" presStyleCnt="0"/>
      <dgm:spPr/>
    </dgm:pt>
    <dgm:pt modelId="{2AAD7500-81F2-4172-A438-FBE4D22E50FB}" type="pres">
      <dgm:prSet presAssocID="{F298C5D7-CA0A-440F-9F46-DEE21B30FEFB}" presName="childText" presStyleLbl="conFgAcc1" presStyleIdx="1" presStyleCnt="6">
        <dgm:presLayoutVars>
          <dgm:bulletEnabled val="1"/>
        </dgm:presLayoutVars>
      </dgm:prSet>
      <dgm:spPr/>
    </dgm:pt>
    <dgm:pt modelId="{71EA1D6A-8EDF-4F82-8012-0ADC4028282E}" type="pres">
      <dgm:prSet presAssocID="{31597E63-6546-49D6-A8B8-4C7DCB0D0706}" presName="spaceBetweenRectangles" presStyleCnt="0"/>
      <dgm:spPr/>
    </dgm:pt>
    <dgm:pt modelId="{E97805EE-2B5C-4833-96E9-FA4B756DB912}" type="pres">
      <dgm:prSet presAssocID="{F43BDA25-DC4F-432E-93A7-20AD4658564D}" presName="parentLin" presStyleCnt="0"/>
      <dgm:spPr/>
    </dgm:pt>
    <dgm:pt modelId="{0BA42DB7-3FC1-4F96-8503-BAED831A1950}" type="pres">
      <dgm:prSet presAssocID="{F43BDA25-DC4F-432E-93A7-20AD4658564D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4D1405B-D7C1-49AB-80C7-863D74651B04}" type="pres">
      <dgm:prSet presAssocID="{F43BDA25-DC4F-432E-93A7-20AD4658564D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0D1C8-8255-479B-9B40-7F8252EF4D87}" type="pres">
      <dgm:prSet presAssocID="{F43BDA25-DC4F-432E-93A7-20AD4658564D}" presName="negativeSpace" presStyleCnt="0"/>
      <dgm:spPr/>
    </dgm:pt>
    <dgm:pt modelId="{8B9965B4-513A-4FDE-9B22-ADA70A3FD8B7}" type="pres">
      <dgm:prSet presAssocID="{F43BDA25-DC4F-432E-93A7-20AD4658564D}" presName="childText" presStyleLbl="conFgAcc1" presStyleIdx="2" presStyleCnt="6">
        <dgm:presLayoutVars>
          <dgm:bulletEnabled val="1"/>
        </dgm:presLayoutVars>
      </dgm:prSet>
      <dgm:spPr/>
    </dgm:pt>
    <dgm:pt modelId="{7E7B4A55-2B20-4AB0-AE8D-3CC67347FED0}" type="pres">
      <dgm:prSet presAssocID="{ED12F57B-5CB0-4272-B620-A21F5FE06C0A}" presName="spaceBetweenRectangles" presStyleCnt="0"/>
      <dgm:spPr/>
    </dgm:pt>
    <dgm:pt modelId="{AE29598D-99BF-46F6-B893-5532B7075788}" type="pres">
      <dgm:prSet presAssocID="{BB5298CD-5003-4DBA-B21B-CD1DC3AD1E57}" presName="parentLin" presStyleCnt="0"/>
      <dgm:spPr/>
    </dgm:pt>
    <dgm:pt modelId="{CDCB55B8-67CD-467E-9FE4-404B4808C172}" type="pres">
      <dgm:prSet presAssocID="{BB5298CD-5003-4DBA-B21B-CD1DC3AD1E5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6F9AF160-0E31-4970-BC42-006D04B25B82}" type="pres">
      <dgm:prSet presAssocID="{BB5298CD-5003-4DBA-B21B-CD1DC3AD1E57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297B2-5D90-4B30-BE6B-32CA6AAEAA8D}" type="pres">
      <dgm:prSet presAssocID="{BB5298CD-5003-4DBA-B21B-CD1DC3AD1E57}" presName="negativeSpace" presStyleCnt="0"/>
      <dgm:spPr/>
    </dgm:pt>
    <dgm:pt modelId="{9DB26506-C31A-4A7B-BE24-B508BD613B7A}" type="pres">
      <dgm:prSet presAssocID="{BB5298CD-5003-4DBA-B21B-CD1DC3AD1E57}" presName="childText" presStyleLbl="conFgAcc1" presStyleIdx="3" presStyleCnt="6">
        <dgm:presLayoutVars>
          <dgm:bulletEnabled val="1"/>
        </dgm:presLayoutVars>
      </dgm:prSet>
      <dgm:spPr/>
    </dgm:pt>
    <dgm:pt modelId="{433AE668-4EF8-4434-AE1E-C886C6EDF5A6}" type="pres">
      <dgm:prSet presAssocID="{5018B5F2-6147-4C1D-87AF-EB2A4D92B8FF}" presName="spaceBetweenRectangles" presStyleCnt="0"/>
      <dgm:spPr/>
    </dgm:pt>
    <dgm:pt modelId="{A7485137-2F49-40D1-A74F-1B4C07BEE8EE}" type="pres">
      <dgm:prSet presAssocID="{80D5F475-B3E6-4F17-AABF-2390811E302E}" presName="parentLin" presStyleCnt="0"/>
      <dgm:spPr/>
    </dgm:pt>
    <dgm:pt modelId="{2C52CBBD-5957-4C94-8AAC-8493F732DEBB}" type="pres">
      <dgm:prSet presAssocID="{80D5F475-B3E6-4F17-AABF-2390811E302E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36135516-52F9-4E65-A426-44A6CF077A56}" type="pres">
      <dgm:prSet presAssocID="{80D5F475-B3E6-4F17-AABF-2390811E302E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2974C-578B-4C9A-A92B-AC02B5DB1A21}" type="pres">
      <dgm:prSet presAssocID="{80D5F475-B3E6-4F17-AABF-2390811E302E}" presName="negativeSpace" presStyleCnt="0"/>
      <dgm:spPr/>
    </dgm:pt>
    <dgm:pt modelId="{5C02E259-3D5D-444F-BCA0-8D90683CAB68}" type="pres">
      <dgm:prSet presAssocID="{80D5F475-B3E6-4F17-AABF-2390811E302E}" presName="childText" presStyleLbl="conFgAcc1" presStyleIdx="4" presStyleCnt="6">
        <dgm:presLayoutVars>
          <dgm:bulletEnabled val="1"/>
        </dgm:presLayoutVars>
      </dgm:prSet>
      <dgm:spPr/>
    </dgm:pt>
    <dgm:pt modelId="{AFDD6622-5666-444D-A7C6-806AE7750FCE}" type="pres">
      <dgm:prSet presAssocID="{2977863C-7A5E-48BC-9C90-D731B01E1AC6}" presName="spaceBetweenRectangles" presStyleCnt="0"/>
      <dgm:spPr/>
    </dgm:pt>
    <dgm:pt modelId="{2308FB64-1AD7-4F24-B335-5A4DAAECD013}" type="pres">
      <dgm:prSet presAssocID="{D1803B0E-253E-490D-8C24-EEA189CA340E}" presName="parentLin" presStyleCnt="0"/>
      <dgm:spPr/>
    </dgm:pt>
    <dgm:pt modelId="{D31C377F-BCC8-40E6-8457-18B84A77E16B}" type="pres">
      <dgm:prSet presAssocID="{D1803B0E-253E-490D-8C24-EEA189CA340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757AD2F3-4CE9-4A29-ADBF-5935DAB3C6DC}" type="pres">
      <dgm:prSet presAssocID="{D1803B0E-253E-490D-8C24-EEA189CA340E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258B-FDC8-47F7-B87F-E3DF55875E16}" type="pres">
      <dgm:prSet presAssocID="{D1803B0E-253E-490D-8C24-EEA189CA340E}" presName="negativeSpace" presStyleCnt="0"/>
      <dgm:spPr/>
    </dgm:pt>
    <dgm:pt modelId="{1214F7C8-84B1-41E9-B5E1-367AD4177A68}" type="pres">
      <dgm:prSet presAssocID="{D1803B0E-253E-490D-8C24-EEA189CA340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5AD0DC0-EC0C-4EBA-8A6E-D3187F5BBB1A}" srcId="{A1A94634-C671-4373-8F0E-18D9AA3504A4}" destId="{3DE969F1-052D-4EC2-A00B-DE2B4F09CDC2}" srcOrd="0" destOrd="0" parTransId="{C508DC3A-4EC8-4C20-9581-FDD5F9B7EF4B}" sibTransId="{019B586B-8F78-419E-902A-A924EE3D7E5A}"/>
    <dgm:cxn modelId="{32E2FB05-661E-4AF2-8890-CD839D779468}" type="presOf" srcId="{D1803B0E-253E-490D-8C24-EEA189CA340E}" destId="{D31C377F-BCC8-40E6-8457-18B84A77E16B}" srcOrd="0" destOrd="0" presId="urn:microsoft.com/office/officeart/2005/8/layout/list1"/>
    <dgm:cxn modelId="{99C42063-65B4-4C33-BE09-ECF4DEC708D0}" srcId="{A1A94634-C671-4373-8F0E-18D9AA3504A4}" destId="{F298C5D7-CA0A-440F-9F46-DEE21B30FEFB}" srcOrd="1" destOrd="0" parTransId="{0CB63F20-3C57-4D43-89B2-5C560833F79C}" sibTransId="{31597E63-6546-49D6-A8B8-4C7DCB0D0706}"/>
    <dgm:cxn modelId="{997A9F15-E8DB-4530-8292-1B088EFD5C94}" type="presOf" srcId="{BB5298CD-5003-4DBA-B21B-CD1DC3AD1E57}" destId="{6F9AF160-0E31-4970-BC42-006D04B25B82}" srcOrd="1" destOrd="0" presId="urn:microsoft.com/office/officeart/2005/8/layout/list1"/>
    <dgm:cxn modelId="{1D39F4E3-E0C9-45C6-993E-54D679D590C8}" type="presOf" srcId="{BB5298CD-5003-4DBA-B21B-CD1DC3AD1E57}" destId="{CDCB55B8-67CD-467E-9FE4-404B4808C172}" srcOrd="0" destOrd="0" presId="urn:microsoft.com/office/officeart/2005/8/layout/list1"/>
    <dgm:cxn modelId="{8BA0DB33-234F-461D-BA34-A2D7FCA20D03}" type="presOf" srcId="{F298C5D7-CA0A-440F-9F46-DEE21B30FEFB}" destId="{A31C3E46-3CAD-4C36-A287-241494FC29CE}" srcOrd="1" destOrd="0" presId="urn:microsoft.com/office/officeart/2005/8/layout/list1"/>
    <dgm:cxn modelId="{B8A83284-AE81-4297-B4E1-34A5118A74F7}" type="presOf" srcId="{F298C5D7-CA0A-440F-9F46-DEE21B30FEFB}" destId="{4155411D-8526-4442-BDA7-C7381E3E9C15}" srcOrd="0" destOrd="0" presId="urn:microsoft.com/office/officeart/2005/8/layout/list1"/>
    <dgm:cxn modelId="{957F4B5A-A244-4EAF-9EF6-2C709DAF568F}" type="presOf" srcId="{D1803B0E-253E-490D-8C24-EEA189CA340E}" destId="{757AD2F3-4CE9-4A29-ADBF-5935DAB3C6DC}" srcOrd="1" destOrd="0" presId="urn:microsoft.com/office/officeart/2005/8/layout/list1"/>
    <dgm:cxn modelId="{EF4F1183-2F38-4D97-B53B-C3861763CE4E}" type="presOf" srcId="{3DE969F1-052D-4EC2-A00B-DE2B4F09CDC2}" destId="{CC296618-917D-419A-8B73-414F2E227EBF}" srcOrd="1" destOrd="0" presId="urn:microsoft.com/office/officeart/2005/8/layout/list1"/>
    <dgm:cxn modelId="{8BDE2FED-586E-4BAD-9A41-EC3CD8FCFA56}" srcId="{A1A94634-C671-4373-8F0E-18D9AA3504A4}" destId="{BB5298CD-5003-4DBA-B21B-CD1DC3AD1E57}" srcOrd="3" destOrd="0" parTransId="{E6CD536F-CDDC-419D-BA08-AECFDC7D675D}" sibTransId="{5018B5F2-6147-4C1D-87AF-EB2A4D92B8FF}"/>
    <dgm:cxn modelId="{1D4AD72B-759F-412A-842B-95A47E44EFDC}" type="presOf" srcId="{F43BDA25-DC4F-432E-93A7-20AD4658564D}" destId="{C4D1405B-D7C1-49AB-80C7-863D74651B04}" srcOrd="1" destOrd="0" presId="urn:microsoft.com/office/officeart/2005/8/layout/list1"/>
    <dgm:cxn modelId="{AD5C4D42-28F5-40F7-94C2-3F1157E3FC04}" type="presOf" srcId="{A1A94634-C671-4373-8F0E-18D9AA3504A4}" destId="{A4897707-FDC2-41D0-9A33-184D7EE58FCF}" srcOrd="0" destOrd="0" presId="urn:microsoft.com/office/officeart/2005/8/layout/list1"/>
    <dgm:cxn modelId="{88D0DDAD-1F2D-4AD1-8F1E-1F061AFD8640}" type="presOf" srcId="{80D5F475-B3E6-4F17-AABF-2390811E302E}" destId="{2C52CBBD-5957-4C94-8AAC-8493F732DEBB}" srcOrd="0" destOrd="0" presId="urn:microsoft.com/office/officeart/2005/8/layout/list1"/>
    <dgm:cxn modelId="{C966AA51-1BF5-4A0F-ADC6-EF0967BFF468}" srcId="{A1A94634-C671-4373-8F0E-18D9AA3504A4}" destId="{80D5F475-B3E6-4F17-AABF-2390811E302E}" srcOrd="4" destOrd="0" parTransId="{C0B0F808-AB79-4015-BFE7-6652854CB13B}" sibTransId="{2977863C-7A5E-48BC-9C90-D731B01E1AC6}"/>
    <dgm:cxn modelId="{2D958395-8FC0-4885-A557-62A633EDEE8C}" srcId="{A1A94634-C671-4373-8F0E-18D9AA3504A4}" destId="{F43BDA25-DC4F-432E-93A7-20AD4658564D}" srcOrd="2" destOrd="0" parTransId="{88C21AC4-BCCF-466E-9EA6-1470848B293A}" sibTransId="{ED12F57B-5CB0-4272-B620-A21F5FE06C0A}"/>
    <dgm:cxn modelId="{C5144DFC-C875-45FB-864F-212DB148CC06}" type="presOf" srcId="{F43BDA25-DC4F-432E-93A7-20AD4658564D}" destId="{0BA42DB7-3FC1-4F96-8503-BAED831A1950}" srcOrd="0" destOrd="0" presId="urn:microsoft.com/office/officeart/2005/8/layout/list1"/>
    <dgm:cxn modelId="{141735F2-F31F-477B-AE2D-D3934B2C425E}" type="presOf" srcId="{3DE969F1-052D-4EC2-A00B-DE2B4F09CDC2}" destId="{3C91055B-D5AF-4054-9144-F5E5C46E2BFA}" srcOrd="0" destOrd="0" presId="urn:microsoft.com/office/officeart/2005/8/layout/list1"/>
    <dgm:cxn modelId="{493A3341-CF0C-4020-AF13-7FD951D50B14}" type="presOf" srcId="{80D5F475-B3E6-4F17-AABF-2390811E302E}" destId="{36135516-52F9-4E65-A426-44A6CF077A56}" srcOrd="1" destOrd="0" presId="urn:microsoft.com/office/officeart/2005/8/layout/list1"/>
    <dgm:cxn modelId="{DA12E69A-71A9-4EE9-8803-886BC974BFE4}" srcId="{A1A94634-C671-4373-8F0E-18D9AA3504A4}" destId="{D1803B0E-253E-490D-8C24-EEA189CA340E}" srcOrd="5" destOrd="0" parTransId="{4FE530B6-ADC2-478C-8AE0-5B51923D56AF}" sibTransId="{2791116F-2B46-4F7E-B4AC-8DC009E96F4D}"/>
    <dgm:cxn modelId="{D94480AC-377E-4C1F-ABBA-DF065FF7010E}" type="presParOf" srcId="{A4897707-FDC2-41D0-9A33-184D7EE58FCF}" destId="{C043F2E0-6B05-48FA-909F-B6F621A6579B}" srcOrd="0" destOrd="0" presId="urn:microsoft.com/office/officeart/2005/8/layout/list1"/>
    <dgm:cxn modelId="{6DCA26EB-9C2F-4A30-AD0A-F9123FB41D92}" type="presParOf" srcId="{C043F2E0-6B05-48FA-909F-B6F621A6579B}" destId="{3C91055B-D5AF-4054-9144-F5E5C46E2BFA}" srcOrd="0" destOrd="0" presId="urn:microsoft.com/office/officeart/2005/8/layout/list1"/>
    <dgm:cxn modelId="{B3C3CAF8-C1B0-421B-80AB-39CFC980A9AF}" type="presParOf" srcId="{C043F2E0-6B05-48FA-909F-B6F621A6579B}" destId="{CC296618-917D-419A-8B73-414F2E227EBF}" srcOrd="1" destOrd="0" presId="urn:microsoft.com/office/officeart/2005/8/layout/list1"/>
    <dgm:cxn modelId="{C25100AF-6C92-47B8-8B49-6C84039EF1BE}" type="presParOf" srcId="{A4897707-FDC2-41D0-9A33-184D7EE58FCF}" destId="{4DB61F7D-238A-4242-8928-3124C5E40A87}" srcOrd="1" destOrd="0" presId="urn:microsoft.com/office/officeart/2005/8/layout/list1"/>
    <dgm:cxn modelId="{6224127B-92CF-443D-B6E1-900CF51256AF}" type="presParOf" srcId="{A4897707-FDC2-41D0-9A33-184D7EE58FCF}" destId="{88CFF208-787E-45B2-8585-29E9D90079FF}" srcOrd="2" destOrd="0" presId="urn:microsoft.com/office/officeart/2005/8/layout/list1"/>
    <dgm:cxn modelId="{1CE87E33-2846-4985-8769-293903782C04}" type="presParOf" srcId="{A4897707-FDC2-41D0-9A33-184D7EE58FCF}" destId="{BBB271DF-5772-43AA-A1D3-8468CE2E1D09}" srcOrd="3" destOrd="0" presId="urn:microsoft.com/office/officeart/2005/8/layout/list1"/>
    <dgm:cxn modelId="{07D59992-66E1-4B1D-86BE-E363FCFBFBAE}" type="presParOf" srcId="{A4897707-FDC2-41D0-9A33-184D7EE58FCF}" destId="{BE99DCA3-959F-4D32-BAA6-F840BEE5B6A9}" srcOrd="4" destOrd="0" presId="urn:microsoft.com/office/officeart/2005/8/layout/list1"/>
    <dgm:cxn modelId="{C539943D-678C-43D4-827B-894619D3B312}" type="presParOf" srcId="{BE99DCA3-959F-4D32-BAA6-F840BEE5B6A9}" destId="{4155411D-8526-4442-BDA7-C7381E3E9C15}" srcOrd="0" destOrd="0" presId="urn:microsoft.com/office/officeart/2005/8/layout/list1"/>
    <dgm:cxn modelId="{426D3641-C122-4BC6-AD9A-AB33DADB857A}" type="presParOf" srcId="{BE99DCA3-959F-4D32-BAA6-F840BEE5B6A9}" destId="{A31C3E46-3CAD-4C36-A287-241494FC29CE}" srcOrd="1" destOrd="0" presId="urn:microsoft.com/office/officeart/2005/8/layout/list1"/>
    <dgm:cxn modelId="{AC18ABAC-99AA-4DB8-9FA8-31A29BCEE8F9}" type="presParOf" srcId="{A4897707-FDC2-41D0-9A33-184D7EE58FCF}" destId="{42217494-758D-47C4-8F09-253C4F5CB01E}" srcOrd="5" destOrd="0" presId="urn:microsoft.com/office/officeart/2005/8/layout/list1"/>
    <dgm:cxn modelId="{82F004A3-D283-4684-8511-27BC81E9A399}" type="presParOf" srcId="{A4897707-FDC2-41D0-9A33-184D7EE58FCF}" destId="{2AAD7500-81F2-4172-A438-FBE4D22E50FB}" srcOrd="6" destOrd="0" presId="urn:microsoft.com/office/officeart/2005/8/layout/list1"/>
    <dgm:cxn modelId="{0747BD62-D5C8-491E-AC33-473F87591376}" type="presParOf" srcId="{A4897707-FDC2-41D0-9A33-184D7EE58FCF}" destId="{71EA1D6A-8EDF-4F82-8012-0ADC4028282E}" srcOrd="7" destOrd="0" presId="urn:microsoft.com/office/officeart/2005/8/layout/list1"/>
    <dgm:cxn modelId="{AFAE1D5B-9F1A-4B79-9E36-406FAEEBFB05}" type="presParOf" srcId="{A4897707-FDC2-41D0-9A33-184D7EE58FCF}" destId="{E97805EE-2B5C-4833-96E9-FA4B756DB912}" srcOrd="8" destOrd="0" presId="urn:microsoft.com/office/officeart/2005/8/layout/list1"/>
    <dgm:cxn modelId="{34FA4752-788C-443B-B4B9-9D894B120884}" type="presParOf" srcId="{E97805EE-2B5C-4833-96E9-FA4B756DB912}" destId="{0BA42DB7-3FC1-4F96-8503-BAED831A1950}" srcOrd="0" destOrd="0" presId="urn:microsoft.com/office/officeart/2005/8/layout/list1"/>
    <dgm:cxn modelId="{BE77B3AB-A4C8-4D03-80B6-F7E1B7ECDADC}" type="presParOf" srcId="{E97805EE-2B5C-4833-96E9-FA4B756DB912}" destId="{C4D1405B-D7C1-49AB-80C7-863D74651B04}" srcOrd="1" destOrd="0" presId="urn:microsoft.com/office/officeart/2005/8/layout/list1"/>
    <dgm:cxn modelId="{959EAE19-6FD0-4926-9B5A-54DF81896D81}" type="presParOf" srcId="{A4897707-FDC2-41D0-9A33-184D7EE58FCF}" destId="{B8E0D1C8-8255-479B-9B40-7F8252EF4D87}" srcOrd="9" destOrd="0" presId="urn:microsoft.com/office/officeart/2005/8/layout/list1"/>
    <dgm:cxn modelId="{B338F3A0-2A10-4048-861C-FDA9BFD63F22}" type="presParOf" srcId="{A4897707-FDC2-41D0-9A33-184D7EE58FCF}" destId="{8B9965B4-513A-4FDE-9B22-ADA70A3FD8B7}" srcOrd="10" destOrd="0" presId="urn:microsoft.com/office/officeart/2005/8/layout/list1"/>
    <dgm:cxn modelId="{B612A540-C0C7-4784-BDEE-ACAEF9556A0F}" type="presParOf" srcId="{A4897707-FDC2-41D0-9A33-184D7EE58FCF}" destId="{7E7B4A55-2B20-4AB0-AE8D-3CC67347FED0}" srcOrd="11" destOrd="0" presId="urn:microsoft.com/office/officeart/2005/8/layout/list1"/>
    <dgm:cxn modelId="{BF673843-51AB-438F-AA62-5799B5C11392}" type="presParOf" srcId="{A4897707-FDC2-41D0-9A33-184D7EE58FCF}" destId="{AE29598D-99BF-46F6-B893-5532B7075788}" srcOrd="12" destOrd="0" presId="urn:microsoft.com/office/officeart/2005/8/layout/list1"/>
    <dgm:cxn modelId="{80A134AC-E7ED-4F83-8720-1DFF9E5CE1F6}" type="presParOf" srcId="{AE29598D-99BF-46F6-B893-5532B7075788}" destId="{CDCB55B8-67CD-467E-9FE4-404B4808C172}" srcOrd="0" destOrd="0" presId="urn:microsoft.com/office/officeart/2005/8/layout/list1"/>
    <dgm:cxn modelId="{71ADA531-45E9-408A-807E-C30C822F5031}" type="presParOf" srcId="{AE29598D-99BF-46F6-B893-5532B7075788}" destId="{6F9AF160-0E31-4970-BC42-006D04B25B82}" srcOrd="1" destOrd="0" presId="urn:microsoft.com/office/officeart/2005/8/layout/list1"/>
    <dgm:cxn modelId="{BC3E4504-8C87-4556-BF59-D5B902576E04}" type="presParOf" srcId="{A4897707-FDC2-41D0-9A33-184D7EE58FCF}" destId="{B37297B2-5D90-4B30-BE6B-32CA6AAEAA8D}" srcOrd="13" destOrd="0" presId="urn:microsoft.com/office/officeart/2005/8/layout/list1"/>
    <dgm:cxn modelId="{F6D40EEF-F9E6-4CC3-BE6D-71B133433480}" type="presParOf" srcId="{A4897707-FDC2-41D0-9A33-184D7EE58FCF}" destId="{9DB26506-C31A-4A7B-BE24-B508BD613B7A}" srcOrd="14" destOrd="0" presId="urn:microsoft.com/office/officeart/2005/8/layout/list1"/>
    <dgm:cxn modelId="{2895115D-6CB8-469E-B635-989CAE0B0F17}" type="presParOf" srcId="{A4897707-FDC2-41D0-9A33-184D7EE58FCF}" destId="{433AE668-4EF8-4434-AE1E-C886C6EDF5A6}" srcOrd="15" destOrd="0" presId="urn:microsoft.com/office/officeart/2005/8/layout/list1"/>
    <dgm:cxn modelId="{57D06024-7100-4CD0-87D1-3379A2090F74}" type="presParOf" srcId="{A4897707-FDC2-41D0-9A33-184D7EE58FCF}" destId="{A7485137-2F49-40D1-A74F-1B4C07BEE8EE}" srcOrd="16" destOrd="0" presId="urn:microsoft.com/office/officeart/2005/8/layout/list1"/>
    <dgm:cxn modelId="{A982F599-BBC4-4979-83DA-5EF665C8BD2F}" type="presParOf" srcId="{A7485137-2F49-40D1-A74F-1B4C07BEE8EE}" destId="{2C52CBBD-5957-4C94-8AAC-8493F732DEBB}" srcOrd="0" destOrd="0" presId="urn:microsoft.com/office/officeart/2005/8/layout/list1"/>
    <dgm:cxn modelId="{0E270966-D565-4635-BAED-FFBAE785D31C}" type="presParOf" srcId="{A7485137-2F49-40D1-A74F-1B4C07BEE8EE}" destId="{36135516-52F9-4E65-A426-44A6CF077A56}" srcOrd="1" destOrd="0" presId="urn:microsoft.com/office/officeart/2005/8/layout/list1"/>
    <dgm:cxn modelId="{F0CBD963-DF3F-4DB5-A0B6-F1F0CD473539}" type="presParOf" srcId="{A4897707-FDC2-41D0-9A33-184D7EE58FCF}" destId="{B6B2974C-578B-4C9A-A92B-AC02B5DB1A21}" srcOrd="17" destOrd="0" presId="urn:microsoft.com/office/officeart/2005/8/layout/list1"/>
    <dgm:cxn modelId="{C85D31D9-00DE-4F54-A054-516AB49970DC}" type="presParOf" srcId="{A4897707-FDC2-41D0-9A33-184D7EE58FCF}" destId="{5C02E259-3D5D-444F-BCA0-8D90683CAB68}" srcOrd="18" destOrd="0" presId="urn:microsoft.com/office/officeart/2005/8/layout/list1"/>
    <dgm:cxn modelId="{DE8F050E-290A-4111-9000-639DE0AD2AEF}" type="presParOf" srcId="{A4897707-FDC2-41D0-9A33-184D7EE58FCF}" destId="{AFDD6622-5666-444D-A7C6-806AE7750FCE}" srcOrd="19" destOrd="0" presId="urn:microsoft.com/office/officeart/2005/8/layout/list1"/>
    <dgm:cxn modelId="{F1918A06-F060-4BFC-A0F8-E52B81E3F980}" type="presParOf" srcId="{A4897707-FDC2-41D0-9A33-184D7EE58FCF}" destId="{2308FB64-1AD7-4F24-B335-5A4DAAECD013}" srcOrd="20" destOrd="0" presId="urn:microsoft.com/office/officeart/2005/8/layout/list1"/>
    <dgm:cxn modelId="{060F5405-6406-45B1-B943-DE12916E06BC}" type="presParOf" srcId="{2308FB64-1AD7-4F24-B335-5A4DAAECD013}" destId="{D31C377F-BCC8-40E6-8457-18B84A77E16B}" srcOrd="0" destOrd="0" presId="urn:microsoft.com/office/officeart/2005/8/layout/list1"/>
    <dgm:cxn modelId="{66DF192A-79A7-4AD2-811D-075B890DF2A1}" type="presParOf" srcId="{2308FB64-1AD7-4F24-B335-5A4DAAECD013}" destId="{757AD2F3-4CE9-4A29-ADBF-5935DAB3C6DC}" srcOrd="1" destOrd="0" presId="urn:microsoft.com/office/officeart/2005/8/layout/list1"/>
    <dgm:cxn modelId="{4D1D081A-5E3A-46D3-BEA6-AA6D605C1BF5}" type="presParOf" srcId="{A4897707-FDC2-41D0-9A33-184D7EE58FCF}" destId="{56D3258B-FDC8-47F7-B87F-E3DF55875E16}" srcOrd="21" destOrd="0" presId="urn:microsoft.com/office/officeart/2005/8/layout/list1"/>
    <dgm:cxn modelId="{A4EEBD05-A4A4-4A6F-90C1-B3BD03D15422}" type="presParOf" srcId="{A4897707-FDC2-41D0-9A33-184D7EE58FCF}" destId="{1214F7C8-84B1-41E9-B5E1-367AD4177A68}" srcOrd="22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A94634-C671-4373-8F0E-18D9AA3504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969F1-052D-4EC2-A00B-DE2B4F09CDC2}">
      <dgm:prSet phldrT="[Text]" custT="1"/>
      <dgm:spPr/>
      <dgm:t>
        <a:bodyPr/>
        <a:lstStyle/>
        <a:p>
          <a:r>
            <a:rPr lang="en-US" sz="1600" dirty="0" smtClean="0"/>
            <a:t>Agent/Executive Commission Report</a:t>
          </a:r>
          <a:endParaRPr lang="en-US" sz="1600" dirty="0"/>
        </a:p>
      </dgm:t>
    </dgm:pt>
    <dgm:pt modelId="{C508DC3A-4EC8-4C20-9581-FDD5F9B7EF4B}" type="parTrans" cxnId="{15AD0DC0-EC0C-4EBA-8A6E-D3187F5BBB1A}">
      <dgm:prSet/>
      <dgm:spPr/>
      <dgm:t>
        <a:bodyPr/>
        <a:lstStyle/>
        <a:p>
          <a:endParaRPr lang="en-US"/>
        </a:p>
      </dgm:t>
    </dgm:pt>
    <dgm:pt modelId="{019B586B-8F78-419E-902A-A924EE3D7E5A}" type="sibTrans" cxnId="{15AD0DC0-EC0C-4EBA-8A6E-D3187F5BBB1A}">
      <dgm:prSet/>
      <dgm:spPr/>
      <dgm:t>
        <a:bodyPr/>
        <a:lstStyle/>
        <a:p>
          <a:endParaRPr lang="en-US"/>
        </a:p>
      </dgm:t>
    </dgm:pt>
    <dgm:pt modelId="{F298C5D7-CA0A-440F-9F46-DEE21B30FEFB}">
      <dgm:prSet phldrT="[Text]" custT="1"/>
      <dgm:spPr/>
      <dgm:t>
        <a:bodyPr/>
        <a:lstStyle/>
        <a:p>
          <a:r>
            <a:rPr lang="en-US" sz="1600" dirty="0" smtClean="0"/>
            <a:t>Profitability Report </a:t>
          </a:r>
        </a:p>
        <a:p>
          <a:r>
            <a:rPr lang="en-US" sz="1600" dirty="0" smtClean="0"/>
            <a:t>(Ro Wise , Insertion Wise)</a:t>
          </a:r>
          <a:endParaRPr lang="en-US" sz="1600" dirty="0"/>
        </a:p>
      </dgm:t>
    </dgm:pt>
    <dgm:pt modelId="{0CB63F20-3C57-4D43-89B2-5C560833F79C}" type="parTrans" cxnId="{99C42063-65B4-4C33-BE09-ECF4DEC708D0}">
      <dgm:prSet/>
      <dgm:spPr/>
      <dgm:t>
        <a:bodyPr/>
        <a:lstStyle/>
        <a:p>
          <a:endParaRPr lang="en-US"/>
        </a:p>
      </dgm:t>
    </dgm:pt>
    <dgm:pt modelId="{31597E63-6546-49D6-A8B8-4C7DCB0D0706}" type="sibTrans" cxnId="{99C42063-65B4-4C33-BE09-ECF4DEC708D0}">
      <dgm:prSet/>
      <dgm:spPr/>
      <dgm:t>
        <a:bodyPr/>
        <a:lstStyle/>
        <a:p>
          <a:endParaRPr lang="en-US"/>
        </a:p>
      </dgm:t>
    </dgm:pt>
    <dgm:pt modelId="{F43BDA25-DC4F-432E-93A7-20AD4658564D}">
      <dgm:prSet phldrT="[Text]" custT="1"/>
      <dgm:spPr/>
      <dgm:t>
        <a:bodyPr/>
        <a:lstStyle/>
        <a:p>
          <a:r>
            <a:rPr lang="en-US" sz="1600" dirty="0" smtClean="0"/>
            <a:t>Outstanding Report </a:t>
          </a:r>
        </a:p>
        <a:p>
          <a:r>
            <a:rPr lang="en-US" sz="1600" dirty="0" smtClean="0"/>
            <a:t>(Client &amp; Publication</a:t>
          </a:r>
          <a:endParaRPr lang="en-US" sz="1600" dirty="0"/>
        </a:p>
      </dgm:t>
    </dgm:pt>
    <dgm:pt modelId="{88C21AC4-BCCF-466E-9EA6-1470848B293A}" type="parTrans" cxnId="{2D958395-8FC0-4885-A557-62A633EDEE8C}">
      <dgm:prSet/>
      <dgm:spPr/>
      <dgm:t>
        <a:bodyPr/>
        <a:lstStyle/>
        <a:p>
          <a:endParaRPr lang="en-US"/>
        </a:p>
      </dgm:t>
    </dgm:pt>
    <dgm:pt modelId="{ED12F57B-5CB0-4272-B620-A21F5FE06C0A}" type="sibTrans" cxnId="{2D958395-8FC0-4885-A557-62A633EDEE8C}">
      <dgm:prSet/>
      <dgm:spPr/>
      <dgm:t>
        <a:bodyPr/>
        <a:lstStyle/>
        <a:p>
          <a:endParaRPr lang="en-US"/>
        </a:p>
      </dgm:t>
    </dgm:pt>
    <dgm:pt modelId="{BB5298CD-5003-4DBA-B21B-CD1DC3AD1E57}">
      <dgm:prSet custT="1"/>
      <dgm:spPr/>
      <dgm:t>
        <a:bodyPr/>
        <a:lstStyle/>
        <a:p>
          <a:r>
            <a:rPr lang="en-US" sz="1600" dirty="0" smtClean="0"/>
            <a:t>RO Vs Invoice Variance</a:t>
          </a:r>
        </a:p>
        <a:p>
          <a:r>
            <a:rPr lang="en-US" sz="1600" dirty="0" smtClean="0"/>
            <a:t>(Client &amp; Publication Invoice</a:t>
          </a:r>
        </a:p>
      </dgm:t>
    </dgm:pt>
    <dgm:pt modelId="{E6CD536F-CDDC-419D-BA08-AECFDC7D675D}" type="parTrans" cxnId="{8BDE2FED-586E-4BAD-9A41-EC3CD8FCFA56}">
      <dgm:prSet/>
      <dgm:spPr/>
      <dgm:t>
        <a:bodyPr/>
        <a:lstStyle/>
        <a:p>
          <a:endParaRPr lang="en-US"/>
        </a:p>
      </dgm:t>
    </dgm:pt>
    <dgm:pt modelId="{5018B5F2-6147-4C1D-87AF-EB2A4D92B8FF}" type="sibTrans" cxnId="{8BDE2FED-586E-4BAD-9A41-EC3CD8FCFA56}">
      <dgm:prSet/>
      <dgm:spPr/>
      <dgm:t>
        <a:bodyPr/>
        <a:lstStyle/>
        <a:p>
          <a:endParaRPr lang="en-US"/>
        </a:p>
      </dgm:t>
    </dgm:pt>
    <dgm:pt modelId="{80D5F475-B3E6-4F17-AABF-2390811E302E}">
      <dgm:prSet custT="1"/>
      <dgm:spPr/>
      <dgm:t>
        <a:bodyPr/>
        <a:lstStyle/>
        <a:p>
          <a:r>
            <a:rPr lang="en-US" sz="1600" b="1" dirty="0" smtClean="0"/>
            <a:t>*Support GST Reporting </a:t>
          </a:r>
        </a:p>
        <a:p>
          <a:r>
            <a:rPr lang="en-US" sz="1600" b="1" dirty="0" smtClean="0"/>
            <a:t>(GSTR-1, GSTR-II, GSTR-3B)</a:t>
          </a:r>
          <a:endParaRPr lang="en-US" sz="1600" b="1" dirty="0"/>
        </a:p>
      </dgm:t>
    </dgm:pt>
    <dgm:pt modelId="{C0B0F808-AB79-4015-BFE7-6652854CB13B}" type="parTrans" cxnId="{C966AA51-1BF5-4A0F-ADC6-EF0967BFF468}">
      <dgm:prSet/>
      <dgm:spPr/>
      <dgm:t>
        <a:bodyPr/>
        <a:lstStyle/>
        <a:p>
          <a:endParaRPr lang="en-US"/>
        </a:p>
      </dgm:t>
    </dgm:pt>
    <dgm:pt modelId="{2977863C-7A5E-48BC-9C90-D731B01E1AC6}" type="sibTrans" cxnId="{C966AA51-1BF5-4A0F-ADC6-EF0967BFF468}">
      <dgm:prSet/>
      <dgm:spPr/>
      <dgm:t>
        <a:bodyPr/>
        <a:lstStyle/>
        <a:p>
          <a:endParaRPr lang="en-US"/>
        </a:p>
      </dgm:t>
    </dgm:pt>
    <dgm:pt modelId="{D1803B0E-253E-490D-8C24-EEA189CA340E}">
      <dgm:prSet custT="1"/>
      <dgm:spPr/>
      <dgm:t>
        <a:bodyPr/>
        <a:lstStyle/>
        <a:p>
          <a:r>
            <a:rPr lang="en-US" sz="1600" dirty="0" smtClean="0"/>
            <a:t>Export &amp; Email Compatibility</a:t>
          </a:r>
        </a:p>
        <a:p>
          <a:r>
            <a:rPr lang="en-US" sz="1600" dirty="0" smtClean="0"/>
            <a:t>( For all mention Reports)</a:t>
          </a:r>
          <a:endParaRPr lang="en-US" sz="1600" dirty="0"/>
        </a:p>
      </dgm:t>
    </dgm:pt>
    <dgm:pt modelId="{4FE530B6-ADC2-478C-8AE0-5B51923D56AF}" type="parTrans" cxnId="{DA12E69A-71A9-4EE9-8803-886BC974BFE4}">
      <dgm:prSet/>
      <dgm:spPr/>
      <dgm:t>
        <a:bodyPr/>
        <a:lstStyle/>
        <a:p>
          <a:endParaRPr lang="en-US"/>
        </a:p>
      </dgm:t>
    </dgm:pt>
    <dgm:pt modelId="{2791116F-2B46-4F7E-B4AC-8DC009E96F4D}" type="sibTrans" cxnId="{DA12E69A-71A9-4EE9-8803-886BC974BFE4}">
      <dgm:prSet/>
      <dgm:spPr/>
      <dgm:t>
        <a:bodyPr/>
        <a:lstStyle/>
        <a:p>
          <a:endParaRPr lang="en-US"/>
        </a:p>
      </dgm:t>
    </dgm:pt>
    <dgm:pt modelId="{A4897707-FDC2-41D0-9A33-184D7EE58FCF}" type="pres">
      <dgm:prSet presAssocID="{A1A94634-C671-4373-8F0E-18D9AA3504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43F2E0-6B05-48FA-909F-B6F621A6579B}" type="pres">
      <dgm:prSet presAssocID="{3DE969F1-052D-4EC2-A00B-DE2B4F09CDC2}" presName="parentLin" presStyleCnt="0"/>
      <dgm:spPr/>
    </dgm:pt>
    <dgm:pt modelId="{3C91055B-D5AF-4054-9144-F5E5C46E2BFA}" type="pres">
      <dgm:prSet presAssocID="{3DE969F1-052D-4EC2-A00B-DE2B4F09CDC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C296618-917D-419A-8B73-414F2E227EBF}" type="pres">
      <dgm:prSet presAssocID="{3DE969F1-052D-4EC2-A00B-DE2B4F09CDC2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61F7D-238A-4242-8928-3124C5E40A87}" type="pres">
      <dgm:prSet presAssocID="{3DE969F1-052D-4EC2-A00B-DE2B4F09CDC2}" presName="negativeSpace" presStyleCnt="0"/>
      <dgm:spPr/>
    </dgm:pt>
    <dgm:pt modelId="{88CFF208-787E-45B2-8585-29E9D90079FF}" type="pres">
      <dgm:prSet presAssocID="{3DE969F1-052D-4EC2-A00B-DE2B4F09CDC2}" presName="childText" presStyleLbl="conFgAcc1" presStyleIdx="0" presStyleCnt="6">
        <dgm:presLayoutVars>
          <dgm:bulletEnabled val="1"/>
        </dgm:presLayoutVars>
      </dgm:prSet>
      <dgm:spPr/>
    </dgm:pt>
    <dgm:pt modelId="{BBB271DF-5772-43AA-A1D3-8468CE2E1D09}" type="pres">
      <dgm:prSet presAssocID="{019B586B-8F78-419E-902A-A924EE3D7E5A}" presName="spaceBetweenRectangles" presStyleCnt="0"/>
      <dgm:spPr/>
    </dgm:pt>
    <dgm:pt modelId="{BE99DCA3-959F-4D32-BAA6-F840BEE5B6A9}" type="pres">
      <dgm:prSet presAssocID="{F298C5D7-CA0A-440F-9F46-DEE21B30FEFB}" presName="parentLin" presStyleCnt="0"/>
      <dgm:spPr/>
    </dgm:pt>
    <dgm:pt modelId="{4155411D-8526-4442-BDA7-C7381E3E9C15}" type="pres">
      <dgm:prSet presAssocID="{F298C5D7-CA0A-440F-9F46-DEE21B30FEF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31C3E46-3CAD-4C36-A287-241494FC29CE}" type="pres">
      <dgm:prSet presAssocID="{F298C5D7-CA0A-440F-9F46-DEE21B30FEFB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17494-758D-47C4-8F09-253C4F5CB01E}" type="pres">
      <dgm:prSet presAssocID="{F298C5D7-CA0A-440F-9F46-DEE21B30FEFB}" presName="negativeSpace" presStyleCnt="0"/>
      <dgm:spPr/>
    </dgm:pt>
    <dgm:pt modelId="{2AAD7500-81F2-4172-A438-FBE4D22E50FB}" type="pres">
      <dgm:prSet presAssocID="{F298C5D7-CA0A-440F-9F46-DEE21B30FEFB}" presName="childText" presStyleLbl="conFgAcc1" presStyleIdx="1" presStyleCnt="6">
        <dgm:presLayoutVars>
          <dgm:bulletEnabled val="1"/>
        </dgm:presLayoutVars>
      </dgm:prSet>
      <dgm:spPr/>
    </dgm:pt>
    <dgm:pt modelId="{71EA1D6A-8EDF-4F82-8012-0ADC4028282E}" type="pres">
      <dgm:prSet presAssocID="{31597E63-6546-49D6-A8B8-4C7DCB0D0706}" presName="spaceBetweenRectangles" presStyleCnt="0"/>
      <dgm:spPr/>
    </dgm:pt>
    <dgm:pt modelId="{E97805EE-2B5C-4833-96E9-FA4B756DB912}" type="pres">
      <dgm:prSet presAssocID="{F43BDA25-DC4F-432E-93A7-20AD4658564D}" presName="parentLin" presStyleCnt="0"/>
      <dgm:spPr/>
    </dgm:pt>
    <dgm:pt modelId="{0BA42DB7-3FC1-4F96-8503-BAED831A1950}" type="pres">
      <dgm:prSet presAssocID="{F43BDA25-DC4F-432E-93A7-20AD4658564D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4D1405B-D7C1-49AB-80C7-863D74651B04}" type="pres">
      <dgm:prSet presAssocID="{F43BDA25-DC4F-432E-93A7-20AD4658564D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0D1C8-8255-479B-9B40-7F8252EF4D87}" type="pres">
      <dgm:prSet presAssocID="{F43BDA25-DC4F-432E-93A7-20AD4658564D}" presName="negativeSpace" presStyleCnt="0"/>
      <dgm:spPr/>
    </dgm:pt>
    <dgm:pt modelId="{8B9965B4-513A-4FDE-9B22-ADA70A3FD8B7}" type="pres">
      <dgm:prSet presAssocID="{F43BDA25-DC4F-432E-93A7-20AD4658564D}" presName="childText" presStyleLbl="conFgAcc1" presStyleIdx="2" presStyleCnt="6">
        <dgm:presLayoutVars>
          <dgm:bulletEnabled val="1"/>
        </dgm:presLayoutVars>
      </dgm:prSet>
      <dgm:spPr/>
    </dgm:pt>
    <dgm:pt modelId="{7E7B4A55-2B20-4AB0-AE8D-3CC67347FED0}" type="pres">
      <dgm:prSet presAssocID="{ED12F57B-5CB0-4272-B620-A21F5FE06C0A}" presName="spaceBetweenRectangles" presStyleCnt="0"/>
      <dgm:spPr/>
    </dgm:pt>
    <dgm:pt modelId="{AE29598D-99BF-46F6-B893-5532B7075788}" type="pres">
      <dgm:prSet presAssocID="{BB5298CD-5003-4DBA-B21B-CD1DC3AD1E57}" presName="parentLin" presStyleCnt="0"/>
      <dgm:spPr/>
    </dgm:pt>
    <dgm:pt modelId="{CDCB55B8-67CD-467E-9FE4-404B4808C172}" type="pres">
      <dgm:prSet presAssocID="{BB5298CD-5003-4DBA-B21B-CD1DC3AD1E5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6F9AF160-0E31-4970-BC42-006D04B25B82}" type="pres">
      <dgm:prSet presAssocID="{BB5298CD-5003-4DBA-B21B-CD1DC3AD1E57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297B2-5D90-4B30-BE6B-32CA6AAEAA8D}" type="pres">
      <dgm:prSet presAssocID="{BB5298CD-5003-4DBA-B21B-CD1DC3AD1E57}" presName="negativeSpace" presStyleCnt="0"/>
      <dgm:spPr/>
    </dgm:pt>
    <dgm:pt modelId="{9DB26506-C31A-4A7B-BE24-B508BD613B7A}" type="pres">
      <dgm:prSet presAssocID="{BB5298CD-5003-4DBA-B21B-CD1DC3AD1E57}" presName="childText" presStyleLbl="conFgAcc1" presStyleIdx="3" presStyleCnt="6">
        <dgm:presLayoutVars>
          <dgm:bulletEnabled val="1"/>
        </dgm:presLayoutVars>
      </dgm:prSet>
      <dgm:spPr/>
    </dgm:pt>
    <dgm:pt modelId="{433AE668-4EF8-4434-AE1E-C886C6EDF5A6}" type="pres">
      <dgm:prSet presAssocID="{5018B5F2-6147-4C1D-87AF-EB2A4D92B8FF}" presName="spaceBetweenRectangles" presStyleCnt="0"/>
      <dgm:spPr/>
    </dgm:pt>
    <dgm:pt modelId="{A7485137-2F49-40D1-A74F-1B4C07BEE8EE}" type="pres">
      <dgm:prSet presAssocID="{80D5F475-B3E6-4F17-AABF-2390811E302E}" presName="parentLin" presStyleCnt="0"/>
      <dgm:spPr/>
    </dgm:pt>
    <dgm:pt modelId="{2C52CBBD-5957-4C94-8AAC-8493F732DEBB}" type="pres">
      <dgm:prSet presAssocID="{80D5F475-B3E6-4F17-AABF-2390811E302E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36135516-52F9-4E65-A426-44A6CF077A56}" type="pres">
      <dgm:prSet presAssocID="{80D5F475-B3E6-4F17-AABF-2390811E302E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2974C-578B-4C9A-A92B-AC02B5DB1A21}" type="pres">
      <dgm:prSet presAssocID="{80D5F475-B3E6-4F17-AABF-2390811E302E}" presName="negativeSpace" presStyleCnt="0"/>
      <dgm:spPr/>
    </dgm:pt>
    <dgm:pt modelId="{5C02E259-3D5D-444F-BCA0-8D90683CAB68}" type="pres">
      <dgm:prSet presAssocID="{80D5F475-B3E6-4F17-AABF-2390811E302E}" presName="childText" presStyleLbl="conFgAcc1" presStyleIdx="4" presStyleCnt="6">
        <dgm:presLayoutVars>
          <dgm:bulletEnabled val="1"/>
        </dgm:presLayoutVars>
      </dgm:prSet>
      <dgm:spPr/>
    </dgm:pt>
    <dgm:pt modelId="{AFDD6622-5666-444D-A7C6-806AE7750FCE}" type="pres">
      <dgm:prSet presAssocID="{2977863C-7A5E-48BC-9C90-D731B01E1AC6}" presName="spaceBetweenRectangles" presStyleCnt="0"/>
      <dgm:spPr/>
    </dgm:pt>
    <dgm:pt modelId="{2308FB64-1AD7-4F24-B335-5A4DAAECD013}" type="pres">
      <dgm:prSet presAssocID="{D1803B0E-253E-490D-8C24-EEA189CA340E}" presName="parentLin" presStyleCnt="0"/>
      <dgm:spPr/>
    </dgm:pt>
    <dgm:pt modelId="{D31C377F-BCC8-40E6-8457-18B84A77E16B}" type="pres">
      <dgm:prSet presAssocID="{D1803B0E-253E-490D-8C24-EEA189CA340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757AD2F3-4CE9-4A29-ADBF-5935DAB3C6DC}" type="pres">
      <dgm:prSet presAssocID="{D1803B0E-253E-490D-8C24-EEA189CA340E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258B-FDC8-47F7-B87F-E3DF55875E16}" type="pres">
      <dgm:prSet presAssocID="{D1803B0E-253E-490D-8C24-EEA189CA340E}" presName="negativeSpace" presStyleCnt="0"/>
      <dgm:spPr/>
    </dgm:pt>
    <dgm:pt modelId="{1214F7C8-84B1-41E9-B5E1-367AD4177A68}" type="pres">
      <dgm:prSet presAssocID="{D1803B0E-253E-490D-8C24-EEA189CA340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5AD0DC0-EC0C-4EBA-8A6E-D3187F5BBB1A}" srcId="{A1A94634-C671-4373-8F0E-18D9AA3504A4}" destId="{3DE969F1-052D-4EC2-A00B-DE2B4F09CDC2}" srcOrd="0" destOrd="0" parTransId="{C508DC3A-4EC8-4C20-9581-FDD5F9B7EF4B}" sibTransId="{019B586B-8F78-419E-902A-A924EE3D7E5A}"/>
    <dgm:cxn modelId="{93877FD2-C15B-4A77-9A06-B2403BEE733C}" type="presOf" srcId="{F43BDA25-DC4F-432E-93A7-20AD4658564D}" destId="{0BA42DB7-3FC1-4F96-8503-BAED831A1950}" srcOrd="0" destOrd="0" presId="urn:microsoft.com/office/officeart/2005/8/layout/list1"/>
    <dgm:cxn modelId="{A9305C48-093B-4A28-9458-1ABD8177939F}" type="presOf" srcId="{F43BDA25-DC4F-432E-93A7-20AD4658564D}" destId="{C4D1405B-D7C1-49AB-80C7-863D74651B04}" srcOrd="1" destOrd="0" presId="urn:microsoft.com/office/officeart/2005/8/layout/list1"/>
    <dgm:cxn modelId="{99C42063-65B4-4C33-BE09-ECF4DEC708D0}" srcId="{A1A94634-C671-4373-8F0E-18D9AA3504A4}" destId="{F298C5D7-CA0A-440F-9F46-DEE21B30FEFB}" srcOrd="1" destOrd="0" parTransId="{0CB63F20-3C57-4D43-89B2-5C560833F79C}" sibTransId="{31597E63-6546-49D6-A8B8-4C7DCB0D0706}"/>
    <dgm:cxn modelId="{E3D3ABB0-782A-4756-A295-00F359EB1D7F}" type="presOf" srcId="{D1803B0E-253E-490D-8C24-EEA189CA340E}" destId="{D31C377F-BCC8-40E6-8457-18B84A77E16B}" srcOrd="0" destOrd="0" presId="urn:microsoft.com/office/officeart/2005/8/layout/list1"/>
    <dgm:cxn modelId="{C43E2D4A-D1DE-4982-8294-C16AC6D7509D}" type="presOf" srcId="{F298C5D7-CA0A-440F-9F46-DEE21B30FEFB}" destId="{4155411D-8526-4442-BDA7-C7381E3E9C15}" srcOrd="0" destOrd="0" presId="urn:microsoft.com/office/officeart/2005/8/layout/list1"/>
    <dgm:cxn modelId="{E9508CF8-5DAF-4669-947D-6DFCDA70670B}" type="presOf" srcId="{80D5F475-B3E6-4F17-AABF-2390811E302E}" destId="{2C52CBBD-5957-4C94-8AAC-8493F732DEBB}" srcOrd="0" destOrd="0" presId="urn:microsoft.com/office/officeart/2005/8/layout/list1"/>
    <dgm:cxn modelId="{D508A09C-C10C-45AA-8A76-AD359B8B562C}" type="presOf" srcId="{3DE969F1-052D-4EC2-A00B-DE2B4F09CDC2}" destId="{3C91055B-D5AF-4054-9144-F5E5C46E2BFA}" srcOrd="0" destOrd="0" presId="urn:microsoft.com/office/officeart/2005/8/layout/list1"/>
    <dgm:cxn modelId="{8BDE2FED-586E-4BAD-9A41-EC3CD8FCFA56}" srcId="{A1A94634-C671-4373-8F0E-18D9AA3504A4}" destId="{BB5298CD-5003-4DBA-B21B-CD1DC3AD1E57}" srcOrd="3" destOrd="0" parTransId="{E6CD536F-CDDC-419D-BA08-AECFDC7D675D}" sibTransId="{5018B5F2-6147-4C1D-87AF-EB2A4D92B8FF}"/>
    <dgm:cxn modelId="{BE1323BF-53F1-4C87-8F49-7EE9D0844441}" type="presOf" srcId="{D1803B0E-253E-490D-8C24-EEA189CA340E}" destId="{757AD2F3-4CE9-4A29-ADBF-5935DAB3C6DC}" srcOrd="1" destOrd="0" presId="urn:microsoft.com/office/officeart/2005/8/layout/list1"/>
    <dgm:cxn modelId="{3D103C28-5DDC-4685-A9CB-0B882286B233}" type="presOf" srcId="{BB5298CD-5003-4DBA-B21B-CD1DC3AD1E57}" destId="{6F9AF160-0E31-4970-BC42-006D04B25B82}" srcOrd="1" destOrd="0" presId="urn:microsoft.com/office/officeart/2005/8/layout/list1"/>
    <dgm:cxn modelId="{C966AA51-1BF5-4A0F-ADC6-EF0967BFF468}" srcId="{A1A94634-C671-4373-8F0E-18D9AA3504A4}" destId="{80D5F475-B3E6-4F17-AABF-2390811E302E}" srcOrd="4" destOrd="0" parTransId="{C0B0F808-AB79-4015-BFE7-6652854CB13B}" sibTransId="{2977863C-7A5E-48BC-9C90-D731B01E1AC6}"/>
    <dgm:cxn modelId="{2D958395-8FC0-4885-A557-62A633EDEE8C}" srcId="{A1A94634-C671-4373-8F0E-18D9AA3504A4}" destId="{F43BDA25-DC4F-432E-93A7-20AD4658564D}" srcOrd="2" destOrd="0" parTransId="{88C21AC4-BCCF-466E-9EA6-1470848B293A}" sibTransId="{ED12F57B-5CB0-4272-B620-A21F5FE06C0A}"/>
    <dgm:cxn modelId="{77D4865B-5CD4-423E-B710-7EF25C20F39A}" type="presOf" srcId="{BB5298CD-5003-4DBA-B21B-CD1DC3AD1E57}" destId="{CDCB55B8-67CD-467E-9FE4-404B4808C172}" srcOrd="0" destOrd="0" presId="urn:microsoft.com/office/officeart/2005/8/layout/list1"/>
    <dgm:cxn modelId="{B5218C88-BAAB-4E4E-878F-04D345E8A56E}" type="presOf" srcId="{A1A94634-C671-4373-8F0E-18D9AA3504A4}" destId="{A4897707-FDC2-41D0-9A33-184D7EE58FCF}" srcOrd="0" destOrd="0" presId="urn:microsoft.com/office/officeart/2005/8/layout/list1"/>
    <dgm:cxn modelId="{B3F913F4-39AB-4FDF-83D5-850DEC302D18}" type="presOf" srcId="{3DE969F1-052D-4EC2-A00B-DE2B4F09CDC2}" destId="{CC296618-917D-419A-8B73-414F2E227EBF}" srcOrd="1" destOrd="0" presId="urn:microsoft.com/office/officeart/2005/8/layout/list1"/>
    <dgm:cxn modelId="{134E9A61-54F3-41B8-BB8E-DBB39B9D6895}" type="presOf" srcId="{80D5F475-B3E6-4F17-AABF-2390811E302E}" destId="{36135516-52F9-4E65-A426-44A6CF077A56}" srcOrd="1" destOrd="0" presId="urn:microsoft.com/office/officeart/2005/8/layout/list1"/>
    <dgm:cxn modelId="{DA12E69A-71A9-4EE9-8803-886BC974BFE4}" srcId="{A1A94634-C671-4373-8F0E-18D9AA3504A4}" destId="{D1803B0E-253E-490D-8C24-EEA189CA340E}" srcOrd="5" destOrd="0" parTransId="{4FE530B6-ADC2-478C-8AE0-5B51923D56AF}" sibTransId="{2791116F-2B46-4F7E-B4AC-8DC009E96F4D}"/>
    <dgm:cxn modelId="{B019A57F-092B-4834-8F9C-F33902CD3772}" type="presOf" srcId="{F298C5D7-CA0A-440F-9F46-DEE21B30FEFB}" destId="{A31C3E46-3CAD-4C36-A287-241494FC29CE}" srcOrd="1" destOrd="0" presId="urn:microsoft.com/office/officeart/2005/8/layout/list1"/>
    <dgm:cxn modelId="{04FE06F5-985D-4DD6-BBDD-E26E72A7CB71}" type="presParOf" srcId="{A4897707-FDC2-41D0-9A33-184D7EE58FCF}" destId="{C043F2E0-6B05-48FA-909F-B6F621A6579B}" srcOrd="0" destOrd="0" presId="urn:microsoft.com/office/officeart/2005/8/layout/list1"/>
    <dgm:cxn modelId="{45951E45-DB13-455E-AE30-4B2D472A4E06}" type="presParOf" srcId="{C043F2E0-6B05-48FA-909F-B6F621A6579B}" destId="{3C91055B-D5AF-4054-9144-F5E5C46E2BFA}" srcOrd="0" destOrd="0" presId="urn:microsoft.com/office/officeart/2005/8/layout/list1"/>
    <dgm:cxn modelId="{3968F211-DEAA-4533-8A77-2BF296AD3078}" type="presParOf" srcId="{C043F2E0-6B05-48FA-909F-B6F621A6579B}" destId="{CC296618-917D-419A-8B73-414F2E227EBF}" srcOrd="1" destOrd="0" presId="urn:microsoft.com/office/officeart/2005/8/layout/list1"/>
    <dgm:cxn modelId="{BB0389B3-457B-4C47-8580-400EC3A747A0}" type="presParOf" srcId="{A4897707-FDC2-41D0-9A33-184D7EE58FCF}" destId="{4DB61F7D-238A-4242-8928-3124C5E40A87}" srcOrd="1" destOrd="0" presId="urn:microsoft.com/office/officeart/2005/8/layout/list1"/>
    <dgm:cxn modelId="{8650EEB0-DC23-42DE-B233-B9B32B3DA76F}" type="presParOf" srcId="{A4897707-FDC2-41D0-9A33-184D7EE58FCF}" destId="{88CFF208-787E-45B2-8585-29E9D90079FF}" srcOrd="2" destOrd="0" presId="urn:microsoft.com/office/officeart/2005/8/layout/list1"/>
    <dgm:cxn modelId="{AE45049C-2DF7-4D56-A487-AE9C99F5F621}" type="presParOf" srcId="{A4897707-FDC2-41D0-9A33-184D7EE58FCF}" destId="{BBB271DF-5772-43AA-A1D3-8468CE2E1D09}" srcOrd="3" destOrd="0" presId="urn:microsoft.com/office/officeart/2005/8/layout/list1"/>
    <dgm:cxn modelId="{342C896C-12D9-456A-BA35-13443EA6CAF3}" type="presParOf" srcId="{A4897707-FDC2-41D0-9A33-184D7EE58FCF}" destId="{BE99DCA3-959F-4D32-BAA6-F840BEE5B6A9}" srcOrd="4" destOrd="0" presId="urn:microsoft.com/office/officeart/2005/8/layout/list1"/>
    <dgm:cxn modelId="{42CB5C2E-FECB-4002-92A9-D84F79B2A497}" type="presParOf" srcId="{BE99DCA3-959F-4D32-BAA6-F840BEE5B6A9}" destId="{4155411D-8526-4442-BDA7-C7381E3E9C15}" srcOrd="0" destOrd="0" presId="urn:microsoft.com/office/officeart/2005/8/layout/list1"/>
    <dgm:cxn modelId="{7BFF8D40-1DB0-4C93-AFE6-1C00A77D738A}" type="presParOf" srcId="{BE99DCA3-959F-4D32-BAA6-F840BEE5B6A9}" destId="{A31C3E46-3CAD-4C36-A287-241494FC29CE}" srcOrd="1" destOrd="0" presId="urn:microsoft.com/office/officeart/2005/8/layout/list1"/>
    <dgm:cxn modelId="{8FFD781A-7876-4098-B51B-026F58AF1188}" type="presParOf" srcId="{A4897707-FDC2-41D0-9A33-184D7EE58FCF}" destId="{42217494-758D-47C4-8F09-253C4F5CB01E}" srcOrd="5" destOrd="0" presId="urn:microsoft.com/office/officeart/2005/8/layout/list1"/>
    <dgm:cxn modelId="{D130DA2A-FA5D-4A75-89E5-D13ACEE2D98C}" type="presParOf" srcId="{A4897707-FDC2-41D0-9A33-184D7EE58FCF}" destId="{2AAD7500-81F2-4172-A438-FBE4D22E50FB}" srcOrd="6" destOrd="0" presId="urn:microsoft.com/office/officeart/2005/8/layout/list1"/>
    <dgm:cxn modelId="{D08D5DB1-8C25-41B9-9416-283965D7AC98}" type="presParOf" srcId="{A4897707-FDC2-41D0-9A33-184D7EE58FCF}" destId="{71EA1D6A-8EDF-4F82-8012-0ADC4028282E}" srcOrd="7" destOrd="0" presId="urn:microsoft.com/office/officeart/2005/8/layout/list1"/>
    <dgm:cxn modelId="{08031B54-3061-4C36-B974-225A2C40161A}" type="presParOf" srcId="{A4897707-FDC2-41D0-9A33-184D7EE58FCF}" destId="{E97805EE-2B5C-4833-96E9-FA4B756DB912}" srcOrd="8" destOrd="0" presId="urn:microsoft.com/office/officeart/2005/8/layout/list1"/>
    <dgm:cxn modelId="{B1CF8506-D3F3-455C-8973-C4817BD7B82A}" type="presParOf" srcId="{E97805EE-2B5C-4833-96E9-FA4B756DB912}" destId="{0BA42DB7-3FC1-4F96-8503-BAED831A1950}" srcOrd="0" destOrd="0" presId="urn:microsoft.com/office/officeart/2005/8/layout/list1"/>
    <dgm:cxn modelId="{137EB168-27F4-4AF3-A504-603984B63D11}" type="presParOf" srcId="{E97805EE-2B5C-4833-96E9-FA4B756DB912}" destId="{C4D1405B-D7C1-49AB-80C7-863D74651B04}" srcOrd="1" destOrd="0" presId="urn:microsoft.com/office/officeart/2005/8/layout/list1"/>
    <dgm:cxn modelId="{155802C0-99EE-4D28-8464-2E28F0098D89}" type="presParOf" srcId="{A4897707-FDC2-41D0-9A33-184D7EE58FCF}" destId="{B8E0D1C8-8255-479B-9B40-7F8252EF4D87}" srcOrd="9" destOrd="0" presId="urn:microsoft.com/office/officeart/2005/8/layout/list1"/>
    <dgm:cxn modelId="{BA9112B0-504A-4ACC-8F19-D97B5D2746B7}" type="presParOf" srcId="{A4897707-FDC2-41D0-9A33-184D7EE58FCF}" destId="{8B9965B4-513A-4FDE-9B22-ADA70A3FD8B7}" srcOrd="10" destOrd="0" presId="urn:microsoft.com/office/officeart/2005/8/layout/list1"/>
    <dgm:cxn modelId="{6DEEC168-89BE-4E6A-9B00-B112C76C033E}" type="presParOf" srcId="{A4897707-FDC2-41D0-9A33-184D7EE58FCF}" destId="{7E7B4A55-2B20-4AB0-AE8D-3CC67347FED0}" srcOrd="11" destOrd="0" presId="urn:microsoft.com/office/officeart/2005/8/layout/list1"/>
    <dgm:cxn modelId="{F61E53D8-C96A-404F-A8EB-2951AB26F9CE}" type="presParOf" srcId="{A4897707-FDC2-41D0-9A33-184D7EE58FCF}" destId="{AE29598D-99BF-46F6-B893-5532B7075788}" srcOrd="12" destOrd="0" presId="urn:microsoft.com/office/officeart/2005/8/layout/list1"/>
    <dgm:cxn modelId="{692A10E8-E759-48E6-8EA4-24961524B521}" type="presParOf" srcId="{AE29598D-99BF-46F6-B893-5532B7075788}" destId="{CDCB55B8-67CD-467E-9FE4-404B4808C172}" srcOrd="0" destOrd="0" presId="urn:microsoft.com/office/officeart/2005/8/layout/list1"/>
    <dgm:cxn modelId="{9115EFD3-4529-4765-87FA-8BA0537364AD}" type="presParOf" srcId="{AE29598D-99BF-46F6-B893-5532B7075788}" destId="{6F9AF160-0E31-4970-BC42-006D04B25B82}" srcOrd="1" destOrd="0" presId="urn:microsoft.com/office/officeart/2005/8/layout/list1"/>
    <dgm:cxn modelId="{36163BD2-D4F2-4E8B-98ED-BC65AA1199E4}" type="presParOf" srcId="{A4897707-FDC2-41D0-9A33-184D7EE58FCF}" destId="{B37297B2-5D90-4B30-BE6B-32CA6AAEAA8D}" srcOrd="13" destOrd="0" presId="urn:microsoft.com/office/officeart/2005/8/layout/list1"/>
    <dgm:cxn modelId="{6901498C-B6CC-44A1-B6B6-6BF16C844F33}" type="presParOf" srcId="{A4897707-FDC2-41D0-9A33-184D7EE58FCF}" destId="{9DB26506-C31A-4A7B-BE24-B508BD613B7A}" srcOrd="14" destOrd="0" presId="urn:microsoft.com/office/officeart/2005/8/layout/list1"/>
    <dgm:cxn modelId="{DDD03C4F-F9C4-4AA8-9086-EBA1DAA783E5}" type="presParOf" srcId="{A4897707-FDC2-41D0-9A33-184D7EE58FCF}" destId="{433AE668-4EF8-4434-AE1E-C886C6EDF5A6}" srcOrd="15" destOrd="0" presId="urn:microsoft.com/office/officeart/2005/8/layout/list1"/>
    <dgm:cxn modelId="{01100276-CDA7-47BE-A9F7-95D0CE4D4E3B}" type="presParOf" srcId="{A4897707-FDC2-41D0-9A33-184D7EE58FCF}" destId="{A7485137-2F49-40D1-A74F-1B4C07BEE8EE}" srcOrd="16" destOrd="0" presId="urn:microsoft.com/office/officeart/2005/8/layout/list1"/>
    <dgm:cxn modelId="{C3563A92-D71F-4EFB-A308-124AB81EBD07}" type="presParOf" srcId="{A7485137-2F49-40D1-A74F-1B4C07BEE8EE}" destId="{2C52CBBD-5957-4C94-8AAC-8493F732DEBB}" srcOrd="0" destOrd="0" presId="urn:microsoft.com/office/officeart/2005/8/layout/list1"/>
    <dgm:cxn modelId="{93AE19C2-B887-49DE-BD0A-87D475D8EC35}" type="presParOf" srcId="{A7485137-2F49-40D1-A74F-1B4C07BEE8EE}" destId="{36135516-52F9-4E65-A426-44A6CF077A56}" srcOrd="1" destOrd="0" presId="urn:microsoft.com/office/officeart/2005/8/layout/list1"/>
    <dgm:cxn modelId="{CD24594A-68D7-4FFB-9B9C-F21C67EA0B4D}" type="presParOf" srcId="{A4897707-FDC2-41D0-9A33-184D7EE58FCF}" destId="{B6B2974C-578B-4C9A-A92B-AC02B5DB1A21}" srcOrd="17" destOrd="0" presId="urn:microsoft.com/office/officeart/2005/8/layout/list1"/>
    <dgm:cxn modelId="{3BCA976D-46F7-4267-9600-7B7CAC7E6EA1}" type="presParOf" srcId="{A4897707-FDC2-41D0-9A33-184D7EE58FCF}" destId="{5C02E259-3D5D-444F-BCA0-8D90683CAB68}" srcOrd="18" destOrd="0" presId="urn:microsoft.com/office/officeart/2005/8/layout/list1"/>
    <dgm:cxn modelId="{84EFFC0A-9B3E-415C-8209-9F21930D2034}" type="presParOf" srcId="{A4897707-FDC2-41D0-9A33-184D7EE58FCF}" destId="{AFDD6622-5666-444D-A7C6-806AE7750FCE}" srcOrd="19" destOrd="0" presId="urn:microsoft.com/office/officeart/2005/8/layout/list1"/>
    <dgm:cxn modelId="{75CB95A5-3620-40E4-B09F-CEAA12BF2298}" type="presParOf" srcId="{A4897707-FDC2-41D0-9A33-184D7EE58FCF}" destId="{2308FB64-1AD7-4F24-B335-5A4DAAECD013}" srcOrd="20" destOrd="0" presId="urn:microsoft.com/office/officeart/2005/8/layout/list1"/>
    <dgm:cxn modelId="{C3CA2C0D-9215-42C5-8C19-B7E94B72188A}" type="presParOf" srcId="{2308FB64-1AD7-4F24-B335-5A4DAAECD013}" destId="{D31C377F-BCC8-40E6-8457-18B84A77E16B}" srcOrd="0" destOrd="0" presId="urn:microsoft.com/office/officeart/2005/8/layout/list1"/>
    <dgm:cxn modelId="{643D8FE4-5721-4E93-8210-F75887EF6F31}" type="presParOf" srcId="{2308FB64-1AD7-4F24-B335-5A4DAAECD013}" destId="{757AD2F3-4CE9-4A29-ADBF-5935DAB3C6DC}" srcOrd="1" destOrd="0" presId="urn:microsoft.com/office/officeart/2005/8/layout/list1"/>
    <dgm:cxn modelId="{E0E4CE6E-52D1-403C-9AFC-EFF8335F0003}" type="presParOf" srcId="{A4897707-FDC2-41D0-9A33-184D7EE58FCF}" destId="{56D3258B-FDC8-47F7-B87F-E3DF55875E16}" srcOrd="21" destOrd="0" presId="urn:microsoft.com/office/officeart/2005/8/layout/list1"/>
    <dgm:cxn modelId="{6017719C-8F55-4C78-B7D5-1987858E5E4B}" type="presParOf" srcId="{A4897707-FDC2-41D0-9A33-184D7EE58FCF}" destId="{1214F7C8-84B1-41E9-B5E1-367AD4177A68}" srcOrd="22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A94634-C671-4373-8F0E-18D9AA3504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969F1-052D-4EC2-A00B-DE2B4F09CDC2}">
      <dgm:prSet phldrT="[Text]" custT="1"/>
      <dgm:spPr/>
      <dgm:t>
        <a:bodyPr/>
        <a:lstStyle/>
        <a:p>
          <a:r>
            <a:rPr lang="en-US" sz="1600" dirty="0" smtClean="0"/>
            <a:t>Broadcasting Ro Register </a:t>
          </a:r>
          <a:endParaRPr lang="en-US" sz="1600" dirty="0"/>
        </a:p>
      </dgm:t>
    </dgm:pt>
    <dgm:pt modelId="{C508DC3A-4EC8-4C20-9581-FDD5F9B7EF4B}" type="parTrans" cxnId="{15AD0DC0-EC0C-4EBA-8A6E-D3187F5BBB1A}">
      <dgm:prSet/>
      <dgm:spPr/>
      <dgm:t>
        <a:bodyPr/>
        <a:lstStyle/>
        <a:p>
          <a:endParaRPr lang="en-US"/>
        </a:p>
      </dgm:t>
    </dgm:pt>
    <dgm:pt modelId="{019B586B-8F78-419E-902A-A924EE3D7E5A}" type="sibTrans" cxnId="{15AD0DC0-EC0C-4EBA-8A6E-D3187F5BBB1A}">
      <dgm:prSet/>
      <dgm:spPr/>
      <dgm:t>
        <a:bodyPr/>
        <a:lstStyle/>
        <a:p>
          <a:endParaRPr lang="en-US"/>
        </a:p>
      </dgm:t>
    </dgm:pt>
    <dgm:pt modelId="{F298C5D7-CA0A-440F-9F46-DEE21B30FEFB}">
      <dgm:prSet phldrT="[Text]" custT="1"/>
      <dgm:spPr/>
      <dgm:t>
        <a:bodyPr/>
        <a:lstStyle/>
        <a:p>
          <a:r>
            <a:rPr lang="en-US" sz="1600" dirty="0" smtClean="0"/>
            <a:t>Broadcasting Invoice Pending</a:t>
          </a:r>
        </a:p>
        <a:p>
          <a:r>
            <a:rPr lang="en-US" sz="1600" dirty="0" smtClean="0"/>
            <a:t>Broadcasting Invoice Register</a:t>
          </a:r>
          <a:endParaRPr lang="en-US" sz="1600" dirty="0"/>
        </a:p>
      </dgm:t>
    </dgm:pt>
    <dgm:pt modelId="{0CB63F20-3C57-4D43-89B2-5C560833F79C}" type="parTrans" cxnId="{99C42063-65B4-4C33-BE09-ECF4DEC708D0}">
      <dgm:prSet/>
      <dgm:spPr/>
      <dgm:t>
        <a:bodyPr/>
        <a:lstStyle/>
        <a:p>
          <a:endParaRPr lang="en-US"/>
        </a:p>
      </dgm:t>
    </dgm:pt>
    <dgm:pt modelId="{31597E63-6546-49D6-A8B8-4C7DCB0D0706}" type="sibTrans" cxnId="{99C42063-65B4-4C33-BE09-ECF4DEC708D0}">
      <dgm:prSet/>
      <dgm:spPr/>
      <dgm:t>
        <a:bodyPr/>
        <a:lstStyle/>
        <a:p>
          <a:endParaRPr lang="en-US"/>
        </a:p>
      </dgm:t>
    </dgm:pt>
    <dgm:pt modelId="{F43BDA25-DC4F-432E-93A7-20AD4658564D}">
      <dgm:prSet phldrT="[Text]" custT="1"/>
      <dgm:spPr/>
      <dgm:t>
        <a:bodyPr/>
        <a:lstStyle/>
        <a:p>
          <a:r>
            <a:rPr lang="en-US" sz="1600" dirty="0" smtClean="0"/>
            <a:t>Client Invoice Pending</a:t>
          </a:r>
        </a:p>
        <a:p>
          <a:r>
            <a:rPr lang="en-US" sz="1600" dirty="0" smtClean="0"/>
            <a:t>Sales Register</a:t>
          </a:r>
          <a:endParaRPr lang="en-US" sz="1600" dirty="0"/>
        </a:p>
      </dgm:t>
    </dgm:pt>
    <dgm:pt modelId="{88C21AC4-BCCF-466E-9EA6-1470848B293A}" type="parTrans" cxnId="{2D958395-8FC0-4885-A557-62A633EDEE8C}">
      <dgm:prSet/>
      <dgm:spPr/>
      <dgm:t>
        <a:bodyPr/>
        <a:lstStyle/>
        <a:p>
          <a:endParaRPr lang="en-US"/>
        </a:p>
      </dgm:t>
    </dgm:pt>
    <dgm:pt modelId="{ED12F57B-5CB0-4272-B620-A21F5FE06C0A}" type="sibTrans" cxnId="{2D958395-8FC0-4885-A557-62A633EDEE8C}">
      <dgm:prSet/>
      <dgm:spPr/>
      <dgm:t>
        <a:bodyPr/>
        <a:lstStyle/>
        <a:p>
          <a:endParaRPr lang="en-US"/>
        </a:p>
      </dgm:t>
    </dgm:pt>
    <dgm:pt modelId="{BB5298CD-5003-4DBA-B21B-CD1DC3AD1E57}">
      <dgm:prSet custT="1"/>
      <dgm:spPr/>
      <dgm:t>
        <a:bodyPr/>
        <a:lstStyle/>
        <a:p>
          <a:r>
            <a:rPr lang="en-US" sz="1600" dirty="0" smtClean="0"/>
            <a:t>Multi Bill Report </a:t>
          </a:r>
        </a:p>
        <a:p>
          <a:r>
            <a:rPr lang="en-US" sz="1600" dirty="0" smtClean="0"/>
            <a:t>Top Client &amp; Top Agent Report</a:t>
          </a:r>
        </a:p>
      </dgm:t>
    </dgm:pt>
    <dgm:pt modelId="{E6CD536F-CDDC-419D-BA08-AECFDC7D675D}" type="parTrans" cxnId="{8BDE2FED-586E-4BAD-9A41-EC3CD8FCFA56}">
      <dgm:prSet/>
      <dgm:spPr/>
      <dgm:t>
        <a:bodyPr/>
        <a:lstStyle/>
        <a:p>
          <a:endParaRPr lang="en-US"/>
        </a:p>
      </dgm:t>
    </dgm:pt>
    <dgm:pt modelId="{5018B5F2-6147-4C1D-87AF-EB2A4D92B8FF}" type="sibTrans" cxnId="{8BDE2FED-586E-4BAD-9A41-EC3CD8FCFA56}">
      <dgm:prSet/>
      <dgm:spPr/>
      <dgm:t>
        <a:bodyPr/>
        <a:lstStyle/>
        <a:p>
          <a:endParaRPr lang="en-US"/>
        </a:p>
      </dgm:t>
    </dgm:pt>
    <dgm:pt modelId="{80D5F475-B3E6-4F17-AABF-2390811E302E}">
      <dgm:prSet custT="1"/>
      <dgm:spPr/>
      <dgm:t>
        <a:bodyPr/>
        <a:lstStyle/>
        <a:p>
          <a:r>
            <a:rPr lang="en-US" sz="1600" dirty="0" smtClean="0"/>
            <a:t>Sales Analysis- Channel, Edition, Client, Category</a:t>
          </a:r>
          <a:endParaRPr lang="en-US" sz="1600" dirty="0"/>
        </a:p>
      </dgm:t>
    </dgm:pt>
    <dgm:pt modelId="{C0B0F808-AB79-4015-BFE7-6652854CB13B}" type="parTrans" cxnId="{C966AA51-1BF5-4A0F-ADC6-EF0967BFF468}">
      <dgm:prSet/>
      <dgm:spPr/>
      <dgm:t>
        <a:bodyPr/>
        <a:lstStyle/>
        <a:p>
          <a:endParaRPr lang="en-US"/>
        </a:p>
      </dgm:t>
    </dgm:pt>
    <dgm:pt modelId="{2977863C-7A5E-48BC-9C90-D731B01E1AC6}" type="sibTrans" cxnId="{C966AA51-1BF5-4A0F-ADC6-EF0967BFF468}">
      <dgm:prSet/>
      <dgm:spPr/>
      <dgm:t>
        <a:bodyPr/>
        <a:lstStyle/>
        <a:p>
          <a:endParaRPr lang="en-US"/>
        </a:p>
      </dgm:t>
    </dgm:pt>
    <dgm:pt modelId="{D1803B0E-253E-490D-8C24-EEA189CA340E}">
      <dgm:prSet custT="1"/>
      <dgm:spPr/>
      <dgm:t>
        <a:bodyPr/>
        <a:lstStyle/>
        <a:p>
          <a:r>
            <a:rPr lang="en-US" sz="1600" dirty="0" smtClean="0"/>
            <a:t>Clip Register</a:t>
          </a:r>
        </a:p>
        <a:p>
          <a:r>
            <a:rPr lang="en-US" sz="1600" dirty="0" smtClean="0"/>
            <a:t>(VTS Register)</a:t>
          </a:r>
          <a:endParaRPr lang="en-US" sz="1600" dirty="0"/>
        </a:p>
      </dgm:t>
    </dgm:pt>
    <dgm:pt modelId="{4FE530B6-ADC2-478C-8AE0-5B51923D56AF}" type="parTrans" cxnId="{DA12E69A-71A9-4EE9-8803-886BC974BFE4}">
      <dgm:prSet/>
      <dgm:spPr/>
      <dgm:t>
        <a:bodyPr/>
        <a:lstStyle/>
        <a:p>
          <a:endParaRPr lang="en-US"/>
        </a:p>
      </dgm:t>
    </dgm:pt>
    <dgm:pt modelId="{2791116F-2B46-4F7E-B4AC-8DC009E96F4D}" type="sibTrans" cxnId="{DA12E69A-71A9-4EE9-8803-886BC974BFE4}">
      <dgm:prSet/>
      <dgm:spPr/>
      <dgm:t>
        <a:bodyPr/>
        <a:lstStyle/>
        <a:p>
          <a:endParaRPr lang="en-US"/>
        </a:p>
      </dgm:t>
    </dgm:pt>
    <dgm:pt modelId="{A4897707-FDC2-41D0-9A33-184D7EE58FCF}" type="pres">
      <dgm:prSet presAssocID="{A1A94634-C671-4373-8F0E-18D9AA3504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43F2E0-6B05-48FA-909F-B6F621A6579B}" type="pres">
      <dgm:prSet presAssocID="{3DE969F1-052D-4EC2-A00B-DE2B4F09CDC2}" presName="parentLin" presStyleCnt="0"/>
      <dgm:spPr/>
    </dgm:pt>
    <dgm:pt modelId="{3C91055B-D5AF-4054-9144-F5E5C46E2BFA}" type="pres">
      <dgm:prSet presAssocID="{3DE969F1-052D-4EC2-A00B-DE2B4F09CDC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C296618-917D-419A-8B73-414F2E227EBF}" type="pres">
      <dgm:prSet presAssocID="{3DE969F1-052D-4EC2-A00B-DE2B4F09CDC2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61F7D-238A-4242-8928-3124C5E40A87}" type="pres">
      <dgm:prSet presAssocID="{3DE969F1-052D-4EC2-A00B-DE2B4F09CDC2}" presName="negativeSpace" presStyleCnt="0"/>
      <dgm:spPr/>
    </dgm:pt>
    <dgm:pt modelId="{88CFF208-787E-45B2-8585-29E9D90079FF}" type="pres">
      <dgm:prSet presAssocID="{3DE969F1-052D-4EC2-A00B-DE2B4F09CDC2}" presName="childText" presStyleLbl="conFgAcc1" presStyleIdx="0" presStyleCnt="6">
        <dgm:presLayoutVars>
          <dgm:bulletEnabled val="1"/>
        </dgm:presLayoutVars>
      </dgm:prSet>
      <dgm:spPr/>
    </dgm:pt>
    <dgm:pt modelId="{BBB271DF-5772-43AA-A1D3-8468CE2E1D09}" type="pres">
      <dgm:prSet presAssocID="{019B586B-8F78-419E-902A-A924EE3D7E5A}" presName="spaceBetweenRectangles" presStyleCnt="0"/>
      <dgm:spPr/>
    </dgm:pt>
    <dgm:pt modelId="{BE99DCA3-959F-4D32-BAA6-F840BEE5B6A9}" type="pres">
      <dgm:prSet presAssocID="{F298C5D7-CA0A-440F-9F46-DEE21B30FEFB}" presName="parentLin" presStyleCnt="0"/>
      <dgm:spPr/>
    </dgm:pt>
    <dgm:pt modelId="{4155411D-8526-4442-BDA7-C7381E3E9C15}" type="pres">
      <dgm:prSet presAssocID="{F298C5D7-CA0A-440F-9F46-DEE21B30FEF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31C3E46-3CAD-4C36-A287-241494FC29CE}" type="pres">
      <dgm:prSet presAssocID="{F298C5D7-CA0A-440F-9F46-DEE21B30FEFB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17494-758D-47C4-8F09-253C4F5CB01E}" type="pres">
      <dgm:prSet presAssocID="{F298C5D7-CA0A-440F-9F46-DEE21B30FEFB}" presName="negativeSpace" presStyleCnt="0"/>
      <dgm:spPr/>
    </dgm:pt>
    <dgm:pt modelId="{2AAD7500-81F2-4172-A438-FBE4D22E50FB}" type="pres">
      <dgm:prSet presAssocID="{F298C5D7-CA0A-440F-9F46-DEE21B30FEFB}" presName="childText" presStyleLbl="conFgAcc1" presStyleIdx="1" presStyleCnt="6">
        <dgm:presLayoutVars>
          <dgm:bulletEnabled val="1"/>
        </dgm:presLayoutVars>
      </dgm:prSet>
      <dgm:spPr/>
    </dgm:pt>
    <dgm:pt modelId="{71EA1D6A-8EDF-4F82-8012-0ADC4028282E}" type="pres">
      <dgm:prSet presAssocID="{31597E63-6546-49D6-A8B8-4C7DCB0D0706}" presName="spaceBetweenRectangles" presStyleCnt="0"/>
      <dgm:spPr/>
    </dgm:pt>
    <dgm:pt modelId="{E97805EE-2B5C-4833-96E9-FA4B756DB912}" type="pres">
      <dgm:prSet presAssocID="{F43BDA25-DC4F-432E-93A7-20AD4658564D}" presName="parentLin" presStyleCnt="0"/>
      <dgm:spPr/>
    </dgm:pt>
    <dgm:pt modelId="{0BA42DB7-3FC1-4F96-8503-BAED831A1950}" type="pres">
      <dgm:prSet presAssocID="{F43BDA25-DC4F-432E-93A7-20AD4658564D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4D1405B-D7C1-49AB-80C7-863D74651B04}" type="pres">
      <dgm:prSet presAssocID="{F43BDA25-DC4F-432E-93A7-20AD4658564D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0D1C8-8255-479B-9B40-7F8252EF4D87}" type="pres">
      <dgm:prSet presAssocID="{F43BDA25-DC4F-432E-93A7-20AD4658564D}" presName="negativeSpace" presStyleCnt="0"/>
      <dgm:spPr/>
    </dgm:pt>
    <dgm:pt modelId="{8B9965B4-513A-4FDE-9B22-ADA70A3FD8B7}" type="pres">
      <dgm:prSet presAssocID="{F43BDA25-DC4F-432E-93A7-20AD4658564D}" presName="childText" presStyleLbl="conFgAcc1" presStyleIdx="2" presStyleCnt="6">
        <dgm:presLayoutVars>
          <dgm:bulletEnabled val="1"/>
        </dgm:presLayoutVars>
      </dgm:prSet>
      <dgm:spPr/>
    </dgm:pt>
    <dgm:pt modelId="{7E7B4A55-2B20-4AB0-AE8D-3CC67347FED0}" type="pres">
      <dgm:prSet presAssocID="{ED12F57B-5CB0-4272-B620-A21F5FE06C0A}" presName="spaceBetweenRectangles" presStyleCnt="0"/>
      <dgm:spPr/>
    </dgm:pt>
    <dgm:pt modelId="{AE29598D-99BF-46F6-B893-5532B7075788}" type="pres">
      <dgm:prSet presAssocID="{BB5298CD-5003-4DBA-B21B-CD1DC3AD1E57}" presName="parentLin" presStyleCnt="0"/>
      <dgm:spPr/>
    </dgm:pt>
    <dgm:pt modelId="{CDCB55B8-67CD-467E-9FE4-404B4808C172}" type="pres">
      <dgm:prSet presAssocID="{BB5298CD-5003-4DBA-B21B-CD1DC3AD1E5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6F9AF160-0E31-4970-BC42-006D04B25B82}" type="pres">
      <dgm:prSet presAssocID="{BB5298CD-5003-4DBA-B21B-CD1DC3AD1E57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297B2-5D90-4B30-BE6B-32CA6AAEAA8D}" type="pres">
      <dgm:prSet presAssocID="{BB5298CD-5003-4DBA-B21B-CD1DC3AD1E57}" presName="negativeSpace" presStyleCnt="0"/>
      <dgm:spPr/>
    </dgm:pt>
    <dgm:pt modelId="{9DB26506-C31A-4A7B-BE24-B508BD613B7A}" type="pres">
      <dgm:prSet presAssocID="{BB5298CD-5003-4DBA-B21B-CD1DC3AD1E57}" presName="childText" presStyleLbl="conFgAcc1" presStyleIdx="3" presStyleCnt="6">
        <dgm:presLayoutVars>
          <dgm:bulletEnabled val="1"/>
        </dgm:presLayoutVars>
      </dgm:prSet>
      <dgm:spPr/>
    </dgm:pt>
    <dgm:pt modelId="{433AE668-4EF8-4434-AE1E-C886C6EDF5A6}" type="pres">
      <dgm:prSet presAssocID="{5018B5F2-6147-4C1D-87AF-EB2A4D92B8FF}" presName="spaceBetweenRectangles" presStyleCnt="0"/>
      <dgm:spPr/>
    </dgm:pt>
    <dgm:pt modelId="{A7485137-2F49-40D1-A74F-1B4C07BEE8EE}" type="pres">
      <dgm:prSet presAssocID="{80D5F475-B3E6-4F17-AABF-2390811E302E}" presName="parentLin" presStyleCnt="0"/>
      <dgm:spPr/>
    </dgm:pt>
    <dgm:pt modelId="{2C52CBBD-5957-4C94-8AAC-8493F732DEBB}" type="pres">
      <dgm:prSet presAssocID="{80D5F475-B3E6-4F17-AABF-2390811E302E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36135516-52F9-4E65-A426-44A6CF077A56}" type="pres">
      <dgm:prSet presAssocID="{80D5F475-B3E6-4F17-AABF-2390811E302E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2974C-578B-4C9A-A92B-AC02B5DB1A21}" type="pres">
      <dgm:prSet presAssocID="{80D5F475-B3E6-4F17-AABF-2390811E302E}" presName="negativeSpace" presStyleCnt="0"/>
      <dgm:spPr/>
    </dgm:pt>
    <dgm:pt modelId="{5C02E259-3D5D-444F-BCA0-8D90683CAB68}" type="pres">
      <dgm:prSet presAssocID="{80D5F475-B3E6-4F17-AABF-2390811E302E}" presName="childText" presStyleLbl="conFgAcc1" presStyleIdx="4" presStyleCnt="6">
        <dgm:presLayoutVars>
          <dgm:bulletEnabled val="1"/>
        </dgm:presLayoutVars>
      </dgm:prSet>
      <dgm:spPr/>
    </dgm:pt>
    <dgm:pt modelId="{AFDD6622-5666-444D-A7C6-806AE7750FCE}" type="pres">
      <dgm:prSet presAssocID="{2977863C-7A5E-48BC-9C90-D731B01E1AC6}" presName="spaceBetweenRectangles" presStyleCnt="0"/>
      <dgm:spPr/>
    </dgm:pt>
    <dgm:pt modelId="{2308FB64-1AD7-4F24-B335-5A4DAAECD013}" type="pres">
      <dgm:prSet presAssocID="{D1803B0E-253E-490D-8C24-EEA189CA340E}" presName="parentLin" presStyleCnt="0"/>
      <dgm:spPr/>
    </dgm:pt>
    <dgm:pt modelId="{D31C377F-BCC8-40E6-8457-18B84A77E16B}" type="pres">
      <dgm:prSet presAssocID="{D1803B0E-253E-490D-8C24-EEA189CA340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757AD2F3-4CE9-4A29-ADBF-5935DAB3C6DC}" type="pres">
      <dgm:prSet presAssocID="{D1803B0E-253E-490D-8C24-EEA189CA340E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258B-FDC8-47F7-B87F-E3DF55875E16}" type="pres">
      <dgm:prSet presAssocID="{D1803B0E-253E-490D-8C24-EEA189CA340E}" presName="negativeSpace" presStyleCnt="0"/>
      <dgm:spPr/>
    </dgm:pt>
    <dgm:pt modelId="{1214F7C8-84B1-41E9-B5E1-367AD4177A68}" type="pres">
      <dgm:prSet presAssocID="{D1803B0E-253E-490D-8C24-EEA189CA340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5AD0DC0-EC0C-4EBA-8A6E-D3187F5BBB1A}" srcId="{A1A94634-C671-4373-8F0E-18D9AA3504A4}" destId="{3DE969F1-052D-4EC2-A00B-DE2B4F09CDC2}" srcOrd="0" destOrd="0" parTransId="{C508DC3A-4EC8-4C20-9581-FDD5F9B7EF4B}" sibTransId="{019B586B-8F78-419E-902A-A924EE3D7E5A}"/>
    <dgm:cxn modelId="{FF050CDE-808A-4520-A122-33295C1747E5}" type="presOf" srcId="{BB5298CD-5003-4DBA-B21B-CD1DC3AD1E57}" destId="{CDCB55B8-67CD-467E-9FE4-404B4808C172}" srcOrd="0" destOrd="0" presId="urn:microsoft.com/office/officeart/2005/8/layout/list1"/>
    <dgm:cxn modelId="{4B097272-FE6B-4653-A2F6-BF8309DE5CFD}" type="presOf" srcId="{80D5F475-B3E6-4F17-AABF-2390811E302E}" destId="{2C52CBBD-5957-4C94-8AAC-8493F732DEBB}" srcOrd="0" destOrd="0" presId="urn:microsoft.com/office/officeart/2005/8/layout/list1"/>
    <dgm:cxn modelId="{99C42063-65B4-4C33-BE09-ECF4DEC708D0}" srcId="{A1A94634-C671-4373-8F0E-18D9AA3504A4}" destId="{F298C5D7-CA0A-440F-9F46-DEE21B30FEFB}" srcOrd="1" destOrd="0" parTransId="{0CB63F20-3C57-4D43-89B2-5C560833F79C}" sibTransId="{31597E63-6546-49D6-A8B8-4C7DCB0D0706}"/>
    <dgm:cxn modelId="{C355E38B-353F-4979-B10A-43A7548C59E6}" type="presOf" srcId="{F298C5D7-CA0A-440F-9F46-DEE21B30FEFB}" destId="{4155411D-8526-4442-BDA7-C7381E3E9C15}" srcOrd="0" destOrd="0" presId="urn:microsoft.com/office/officeart/2005/8/layout/list1"/>
    <dgm:cxn modelId="{424DFA89-FBE3-4527-91BD-1381F1B7EC71}" type="presOf" srcId="{F43BDA25-DC4F-432E-93A7-20AD4658564D}" destId="{0BA42DB7-3FC1-4F96-8503-BAED831A1950}" srcOrd="0" destOrd="0" presId="urn:microsoft.com/office/officeart/2005/8/layout/list1"/>
    <dgm:cxn modelId="{49403D1C-17E2-4AB4-9B68-D905C9A97605}" type="presOf" srcId="{3DE969F1-052D-4EC2-A00B-DE2B4F09CDC2}" destId="{CC296618-917D-419A-8B73-414F2E227EBF}" srcOrd="1" destOrd="0" presId="urn:microsoft.com/office/officeart/2005/8/layout/list1"/>
    <dgm:cxn modelId="{8B538A8F-1D50-499F-A0B2-B8E6E619F8C0}" type="presOf" srcId="{80D5F475-B3E6-4F17-AABF-2390811E302E}" destId="{36135516-52F9-4E65-A426-44A6CF077A56}" srcOrd="1" destOrd="0" presId="urn:microsoft.com/office/officeart/2005/8/layout/list1"/>
    <dgm:cxn modelId="{11B0EC42-F172-4D49-A891-6A6D8EC5F085}" type="presOf" srcId="{D1803B0E-253E-490D-8C24-EEA189CA340E}" destId="{D31C377F-BCC8-40E6-8457-18B84A77E16B}" srcOrd="0" destOrd="0" presId="urn:microsoft.com/office/officeart/2005/8/layout/list1"/>
    <dgm:cxn modelId="{3D728D98-D245-4087-A517-DE3998B24732}" type="presOf" srcId="{BB5298CD-5003-4DBA-B21B-CD1DC3AD1E57}" destId="{6F9AF160-0E31-4970-BC42-006D04B25B82}" srcOrd="1" destOrd="0" presId="urn:microsoft.com/office/officeart/2005/8/layout/list1"/>
    <dgm:cxn modelId="{3DBA815A-0AD9-4952-9510-00D7F7E0D7A2}" type="presOf" srcId="{3DE969F1-052D-4EC2-A00B-DE2B4F09CDC2}" destId="{3C91055B-D5AF-4054-9144-F5E5C46E2BFA}" srcOrd="0" destOrd="0" presId="urn:microsoft.com/office/officeart/2005/8/layout/list1"/>
    <dgm:cxn modelId="{8BDE2FED-586E-4BAD-9A41-EC3CD8FCFA56}" srcId="{A1A94634-C671-4373-8F0E-18D9AA3504A4}" destId="{BB5298CD-5003-4DBA-B21B-CD1DC3AD1E57}" srcOrd="3" destOrd="0" parTransId="{E6CD536F-CDDC-419D-BA08-AECFDC7D675D}" sibTransId="{5018B5F2-6147-4C1D-87AF-EB2A4D92B8FF}"/>
    <dgm:cxn modelId="{C966AA51-1BF5-4A0F-ADC6-EF0967BFF468}" srcId="{A1A94634-C671-4373-8F0E-18D9AA3504A4}" destId="{80D5F475-B3E6-4F17-AABF-2390811E302E}" srcOrd="4" destOrd="0" parTransId="{C0B0F808-AB79-4015-BFE7-6652854CB13B}" sibTransId="{2977863C-7A5E-48BC-9C90-D731B01E1AC6}"/>
    <dgm:cxn modelId="{F84C1638-1F8F-4191-9C74-9E4A30A552CF}" type="presOf" srcId="{D1803B0E-253E-490D-8C24-EEA189CA340E}" destId="{757AD2F3-4CE9-4A29-ADBF-5935DAB3C6DC}" srcOrd="1" destOrd="0" presId="urn:microsoft.com/office/officeart/2005/8/layout/list1"/>
    <dgm:cxn modelId="{2D958395-8FC0-4885-A557-62A633EDEE8C}" srcId="{A1A94634-C671-4373-8F0E-18D9AA3504A4}" destId="{F43BDA25-DC4F-432E-93A7-20AD4658564D}" srcOrd="2" destOrd="0" parTransId="{88C21AC4-BCCF-466E-9EA6-1470848B293A}" sibTransId="{ED12F57B-5CB0-4272-B620-A21F5FE06C0A}"/>
    <dgm:cxn modelId="{E335B683-1498-4693-A0E0-50F6C61B10E9}" type="presOf" srcId="{F298C5D7-CA0A-440F-9F46-DEE21B30FEFB}" destId="{A31C3E46-3CAD-4C36-A287-241494FC29CE}" srcOrd="1" destOrd="0" presId="urn:microsoft.com/office/officeart/2005/8/layout/list1"/>
    <dgm:cxn modelId="{DA12E69A-71A9-4EE9-8803-886BC974BFE4}" srcId="{A1A94634-C671-4373-8F0E-18D9AA3504A4}" destId="{D1803B0E-253E-490D-8C24-EEA189CA340E}" srcOrd="5" destOrd="0" parTransId="{4FE530B6-ADC2-478C-8AE0-5B51923D56AF}" sibTransId="{2791116F-2B46-4F7E-B4AC-8DC009E96F4D}"/>
    <dgm:cxn modelId="{2C525541-D8EF-4CCC-BAF5-F47649338574}" type="presOf" srcId="{F43BDA25-DC4F-432E-93A7-20AD4658564D}" destId="{C4D1405B-D7C1-49AB-80C7-863D74651B04}" srcOrd="1" destOrd="0" presId="urn:microsoft.com/office/officeart/2005/8/layout/list1"/>
    <dgm:cxn modelId="{E6C533D8-A446-41F9-BE45-574C86BA76B2}" type="presOf" srcId="{A1A94634-C671-4373-8F0E-18D9AA3504A4}" destId="{A4897707-FDC2-41D0-9A33-184D7EE58FCF}" srcOrd="0" destOrd="0" presId="urn:microsoft.com/office/officeart/2005/8/layout/list1"/>
    <dgm:cxn modelId="{09779368-3403-42AB-A0A1-B85485ADD676}" type="presParOf" srcId="{A4897707-FDC2-41D0-9A33-184D7EE58FCF}" destId="{C043F2E0-6B05-48FA-909F-B6F621A6579B}" srcOrd="0" destOrd="0" presId="urn:microsoft.com/office/officeart/2005/8/layout/list1"/>
    <dgm:cxn modelId="{18CBA573-CCF5-4A03-A3CC-F51492B93B20}" type="presParOf" srcId="{C043F2E0-6B05-48FA-909F-B6F621A6579B}" destId="{3C91055B-D5AF-4054-9144-F5E5C46E2BFA}" srcOrd="0" destOrd="0" presId="urn:microsoft.com/office/officeart/2005/8/layout/list1"/>
    <dgm:cxn modelId="{776F0D6C-4B54-42B7-89CD-5C80AE2E0D2B}" type="presParOf" srcId="{C043F2E0-6B05-48FA-909F-B6F621A6579B}" destId="{CC296618-917D-419A-8B73-414F2E227EBF}" srcOrd="1" destOrd="0" presId="urn:microsoft.com/office/officeart/2005/8/layout/list1"/>
    <dgm:cxn modelId="{7383CC41-9517-4A88-99DB-19BDB9270B89}" type="presParOf" srcId="{A4897707-FDC2-41D0-9A33-184D7EE58FCF}" destId="{4DB61F7D-238A-4242-8928-3124C5E40A87}" srcOrd="1" destOrd="0" presId="urn:microsoft.com/office/officeart/2005/8/layout/list1"/>
    <dgm:cxn modelId="{922A78CC-E9D5-48A9-B71F-9061BCBD3CF5}" type="presParOf" srcId="{A4897707-FDC2-41D0-9A33-184D7EE58FCF}" destId="{88CFF208-787E-45B2-8585-29E9D90079FF}" srcOrd="2" destOrd="0" presId="urn:microsoft.com/office/officeart/2005/8/layout/list1"/>
    <dgm:cxn modelId="{09C75D9D-76AD-4D7F-8834-5878199A55A0}" type="presParOf" srcId="{A4897707-FDC2-41D0-9A33-184D7EE58FCF}" destId="{BBB271DF-5772-43AA-A1D3-8468CE2E1D09}" srcOrd="3" destOrd="0" presId="urn:microsoft.com/office/officeart/2005/8/layout/list1"/>
    <dgm:cxn modelId="{959F7BB7-791F-486F-AC93-A1E56543C63D}" type="presParOf" srcId="{A4897707-FDC2-41D0-9A33-184D7EE58FCF}" destId="{BE99DCA3-959F-4D32-BAA6-F840BEE5B6A9}" srcOrd="4" destOrd="0" presId="urn:microsoft.com/office/officeart/2005/8/layout/list1"/>
    <dgm:cxn modelId="{4DB9A7F6-5A64-4D48-94EF-71FA6E6A1B83}" type="presParOf" srcId="{BE99DCA3-959F-4D32-BAA6-F840BEE5B6A9}" destId="{4155411D-8526-4442-BDA7-C7381E3E9C15}" srcOrd="0" destOrd="0" presId="urn:microsoft.com/office/officeart/2005/8/layout/list1"/>
    <dgm:cxn modelId="{243E6C8B-9CFE-4A21-A6E8-0432082F02C8}" type="presParOf" srcId="{BE99DCA3-959F-4D32-BAA6-F840BEE5B6A9}" destId="{A31C3E46-3CAD-4C36-A287-241494FC29CE}" srcOrd="1" destOrd="0" presId="urn:microsoft.com/office/officeart/2005/8/layout/list1"/>
    <dgm:cxn modelId="{D68D8109-01B4-441C-9C41-928D48F74F78}" type="presParOf" srcId="{A4897707-FDC2-41D0-9A33-184D7EE58FCF}" destId="{42217494-758D-47C4-8F09-253C4F5CB01E}" srcOrd="5" destOrd="0" presId="urn:microsoft.com/office/officeart/2005/8/layout/list1"/>
    <dgm:cxn modelId="{BFE8D837-43ED-40AD-A51E-C4FE7C2EC8EB}" type="presParOf" srcId="{A4897707-FDC2-41D0-9A33-184D7EE58FCF}" destId="{2AAD7500-81F2-4172-A438-FBE4D22E50FB}" srcOrd="6" destOrd="0" presId="urn:microsoft.com/office/officeart/2005/8/layout/list1"/>
    <dgm:cxn modelId="{60E5236C-D17C-466F-963C-939AFBE25E67}" type="presParOf" srcId="{A4897707-FDC2-41D0-9A33-184D7EE58FCF}" destId="{71EA1D6A-8EDF-4F82-8012-0ADC4028282E}" srcOrd="7" destOrd="0" presId="urn:microsoft.com/office/officeart/2005/8/layout/list1"/>
    <dgm:cxn modelId="{B7FFB6CA-940B-47EF-B856-A3E012FFB033}" type="presParOf" srcId="{A4897707-FDC2-41D0-9A33-184D7EE58FCF}" destId="{E97805EE-2B5C-4833-96E9-FA4B756DB912}" srcOrd="8" destOrd="0" presId="urn:microsoft.com/office/officeart/2005/8/layout/list1"/>
    <dgm:cxn modelId="{0F53DFB2-D4CA-48CD-A2A3-BED3D91C613F}" type="presParOf" srcId="{E97805EE-2B5C-4833-96E9-FA4B756DB912}" destId="{0BA42DB7-3FC1-4F96-8503-BAED831A1950}" srcOrd="0" destOrd="0" presId="urn:microsoft.com/office/officeart/2005/8/layout/list1"/>
    <dgm:cxn modelId="{AA11A53E-D2F0-4411-A2CB-558DDDB60374}" type="presParOf" srcId="{E97805EE-2B5C-4833-96E9-FA4B756DB912}" destId="{C4D1405B-D7C1-49AB-80C7-863D74651B04}" srcOrd="1" destOrd="0" presId="urn:microsoft.com/office/officeart/2005/8/layout/list1"/>
    <dgm:cxn modelId="{C4C09B90-2F79-43BA-8F14-27698D159F79}" type="presParOf" srcId="{A4897707-FDC2-41D0-9A33-184D7EE58FCF}" destId="{B8E0D1C8-8255-479B-9B40-7F8252EF4D87}" srcOrd="9" destOrd="0" presId="urn:microsoft.com/office/officeart/2005/8/layout/list1"/>
    <dgm:cxn modelId="{F6DC63E4-511B-45F2-A81D-E7EC84848425}" type="presParOf" srcId="{A4897707-FDC2-41D0-9A33-184D7EE58FCF}" destId="{8B9965B4-513A-4FDE-9B22-ADA70A3FD8B7}" srcOrd="10" destOrd="0" presId="urn:microsoft.com/office/officeart/2005/8/layout/list1"/>
    <dgm:cxn modelId="{F5BA5689-BF20-4068-A11D-F771ADB9BBC1}" type="presParOf" srcId="{A4897707-FDC2-41D0-9A33-184D7EE58FCF}" destId="{7E7B4A55-2B20-4AB0-AE8D-3CC67347FED0}" srcOrd="11" destOrd="0" presId="urn:microsoft.com/office/officeart/2005/8/layout/list1"/>
    <dgm:cxn modelId="{B72E8DE2-579E-4EE2-835E-4B66C64A4CF9}" type="presParOf" srcId="{A4897707-FDC2-41D0-9A33-184D7EE58FCF}" destId="{AE29598D-99BF-46F6-B893-5532B7075788}" srcOrd="12" destOrd="0" presId="urn:microsoft.com/office/officeart/2005/8/layout/list1"/>
    <dgm:cxn modelId="{97FF643B-C4BC-4DF9-A8DC-BDD90328B0B3}" type="presParOf" srcId="{AE29598D-99BF-46F6-B893-5532B7075788}" destId="{CDCB55B8-67CD-467E-9FE4-404B4808C172}" srcOrd="0" destOrd="0" presId="urn:microsoft.com/office/officeart/2005/8/layout/list1"/>
    <dgm:cxn modelId="{9AFDC1B1-409B-464B-80E0-6C31C6162D28}" type="presParOf" srcId="{AE29598D-99BF-46F6-B893-5532B7075788}" destId="{6F9AF160-0E31-4970-BC42-006D04B25B82}" srcOrd="1" destOrd="0" presId="urn:microsoft.com/office/officeart/2005/8/layout/list1"/>
    <dgm:cxn modelId="{ACC35F0D-3643-4D14-8875-BF977131E28B}" type="presParOf" srcId="{A4897707-FDC2-41D0-9A33-184D7EE58FCF}" destId="{B37297B2-5D90-4B30-BE6B-32CA6AAEAA8D}" srcOrd="13" destOrd="0" presId="urn:microsoft.com/office/officeart/2005/8/layout/list1"/>
    <dgm:cxn modelId="{6448B242-D40A-4BD7-922C-B3057264A549}" type="presParOf" srcId="{A4897707-FDC2-41D0-9A33-184D7EE58FCF}" destId="{9DB26506-C31A-4A7B-BE24-B508BD613B7A}" srcOrd="14" destOrd="0" presId="urn:microsoft.com/office/officeart/2005/8/layout/list1"/>
    <dgm:cxn modelId="{D8487DFE-EF9D-4878-B494-478A40BFE398}" type="presParOf" srcId="{A4897707-FDC2-41D0-9A33-184D7EE58FCF}" destId="{433AE668-4EF8-4434-AE1E-C886C6EDF5A6}" srcOrd="15" destOrd="0" presId="urn:microsoft.com/office/officeart/2005/8/layout/list1"/>
    <dgm:cxn modelId="{7FF5599A-D3FB-4466-9CB6-04E672D12580}" type="presParOf" srcId="{A4897707-FDC2-41D0-9A33-184D7EE58FCF}" destId="{A7485137-2F49-40D1-A74F-1B4C07BEE8EE}" srcOrd="16" destOrd="0" presId="urn:microsoft.com/office/officeart/2005/8/layout/list1"/>
    <dgm:cxn modelId="{6B0CE794-C358-4F78-A821-16D7D63DBEC4}" type="presParOf" srcId="{A7485137-2F49-40D1-A74F-1B4C07BEE8EE}" destId="{2C52CBBD-5957-4C94-8AAC-8493F732DEBB}" srcOrd="0" destOrd="0" presId="urn:microsoft.com/office/officeart/2005/8/layout/list1"/>
    <dgm:cxn modelId="{D6673F6E-5703-42D4-B70B-6F85123B1F00}" type="presParOf" srcId="{A7485137-2F49-40D1-A74F-1B4C07BEE8EE}" destId="{36135516-52F9-4E65-A426-44A6CF077A56}" srcOrd="1" destOrd="0" presId="urn:microsoft.com/office/officeart/2005/8/layout/list1"/>
    <dgm:cxn modelId="{4F12CB1B-9953-42E5-BD75-87450E731892}" type="presParOf" srcId="{A4897707-FDC2-41D0-9A33-184D7EE58FCF}" destId="{B6B2974C-578B-4C9A-A92B-AC02B5DB1A21}" srcOrd="17" destOrd="0" presId="urn:microsoft.com/office/officeart/2005/8/layout/list1"/>
    <dgm:cxn modelId="{165BEDE5-FE6E-4FC4-9C4E-7E7CE4292D05}" type="presParOf" srcId="{A4897707-FDC2-41D0-9A33-184D7EE58FCF}" destId="{5C02E259-3D5D-444F-BCA0-8D90683CAB68}" srcOrd="18" destOrd="0" presId="urn:microsoft.com/office/officeart/2005/8/layout/list1"/>
    <dgm:cxn modelId="{4758AE22-490A-460E-B80A-FAB5850D53E5}" type="presParOf" srcId="{A4897707-FDC2-41D0-9A33-184D7EE58FCF}" destId="{AFDD6622-5666-444D-A7C6-806AE7750FCE}" srcOrd="19" destOrd="0" presId="urn:microsoft.com/office/officeart/2005/8/layout/list1"/>
    <dgm:cxn modelId="{5A0C07BB-7450-452C-9F16-BFA19AD6EAF5}" type="presParOf" srcId="{A4897707-FDC2-41D0-9A33-184D7EE58FCF}" destId="{2308FB64-1AD7-4F24-B335-5A4DAAECD013}" srcOrd="20" destOrd="0" presId="urn:microsoft.com/office/officeart/2005/8/layout/list1"/>
    <dgm:cxn modelId="{C75D602C-CDFC-470B-8A07-B93730E20B8B}" type="presParOf" srcId="{2308FB64-1AD7-4F24-B335-5A4DAAECD013}" destId="{D31C377F-BCC8-40E6-8457-18B84A77E16B}" srcOrd="0" destOrd="0" presId="urn:microsoft.com/office/officeart/2005/8/layout/list1"/>
    <dgm:cxn modelId="{DC2CA54D-B71A-447E-B098-B41A092001A3}" type="presParOf" srcId="{2308FB64-1AD7-4F24-B335-5A4DAAECD013}" destId="{757AD2F3-4CE9-4A29-ADBF-5935DAB3C6DC}" srcOrd="1" destOrd="0" presId="urn:microsoft.com/office/officeart/2005/8/layout/list1"/>
    <dgm:cxn modelId="{55D3E36B-BEB7-4DB6-B622-312C57733E97}" type="presParOf" srcId="{A4897707-FDC2-41D0-9A33-184D7EE58FCF}" destId="{56D3258B-FDC8-47F7-B87F-E3DF55875E16}" srcOrd="21" destOrd="0" presId="urn:microsoft.com/office/officeart/2005/8/layout/list1"/>
    <dgm:cxn modelId="{1C63CE30-FFBE-4088-B7A7-674C4B9E18D7}" type="presParOf" srcId="{A4897707-FDC2-41D0-9A33-184D7EE58FCF}" destId="{1214F7C8-84B1-41E9-B5E1-367AD4177A68}" srcOrd="22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A94634-C671-4373-8F0E-18D9AA3504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969F1-052D-4EC2-A00B-DE2B4F09CDC2}">
      <dgm:prSet phldrT="[Text]" custT="1"/>
      <dgm:spPr/>
      <dgm:t>
        <a:bodyPr/>
        <a:lstStyle/>
        <a:p>
          <a:r>
            <a:rPr lang="en-US" sz="1600" dirty="0" smtClean="0"/>
            <a:t>Agent/Executive Commission Report</a:t>
          </a:r>
          <a:endParaRPr lang="en-US" sz="1600" dirty="0"/>
        </a:p>
      </dgm:t>
    </dgm:pt>
    <dgm:pt modelId="{C508DC3A-4EC8-4C20-9581-FDD5F9B7EF4B}" type="parTrans" cxnId="{15AD0DC0-EC0C-4EBA-8A6E-D3187F5BBB1A}">
      <dgm:prSet/>
      <dgm:spPr/>
      <dgm:t>
        <a:bodyPr/>
        <a:lstStyle/>
        <a:p>
          <a:endParaRPr lang="en-US"/>
        </a:p>
      </dgm:t>
    </dgm:pt>
    <dgm:pt modelId="{019B586B-8F78-419E-902A-A924EE3D7E5A}" type="sibTrans" cxnId="{15AD0DC0-EC0C-4EBA-8A6E-D3187F5BBB1A}">
      <dgm:prSet/>
      <dgm:spPr/>
      <dgm:t>
        <a:bodyPr/>
        <a:lstStyle/>
        <a:p>
          <a:endParaRPr lang="en-US"/>
        </a:p>
      </dgm:t>
    </dgm:pt>
    <dgm:pt modelId="{F298C5D7-CA0A-440F-9F46-DEE21B30FEFB}">
      <dgm:prSet phldrT="[Text]" custT="1"/>
      <dgm:spPr/>
      <dgm:t>
        <a:bodyPr/>
        <a:lstStyle/>
        <a:p>
          <a:r>
            <a:rPr lang="en-US" sz="1600" dirty="0" smtClean="0"/>
            <a:t>Profitability Report </a:t>
          </a:r>
        </a:p>
        <a:p>
          <a:r>
            <a:rPr lang="en-US" sz="1600" dirty="0" smtClean="0"/>
            <a:t>(Ro Wise , Insertion Wise)</a:t>
          </a:r>
          <a:endParaRPr lang="en-US" sz="1600" dirty="0"/>
        </a:p>
      </dgm:t>
    </dgm:pt>
    <dgm:pt modelId="{0CB63F20-3C57-4D43-89B2-5C560833F79C}" type="parTrans" cxnId="{99C42063-65B4-4C33-BE09-ECF4DEC708D0}">
      <dgm:prSet/>
      <dgm:spPr/>
      <dgm:t>
        <a:bodyPr/>
        <a:lstStyle/>
        <a:p>
          <a:endParaRPr lang="en-US"/>
        </a:p>
      </dgm:t>
    </dgm:pt>
    <dgm:pt modelId="{31597E63-6546-49D6-A8B8-4C7DCB0D0706}" type="sibTrans" cxnId="{99C42063-65B4-4C33-BE09-ECF4DEC708D0}">
      <dgm:prSet/>
      <dgm:spPr/>
      <dgm:t>
        <a:bodyPr/>
        <a:lstStyle/>
        <a:p>
          <a:endParaRPr lang="en-US"/>
        </a:p>
      </dgm:t>
    </dgm:pt>
    <dgm:pt modelId="{F43BDA25-DC4F-432E-93A7-20AD4658564D}">
      <dgm:prSet phldrT="[Text]" custT="1"/>
      <dgm:spPr/>
      <dgm:t>
        <a:bodyPr/>
        <a:lstStyle/>
        <a:p>
          <a:r>
            <a:rPr lang="en-US" sz="1600" dirty="0" smtClean="0"/>
            <a:t>Outstanding Report </a:t>
          </a:r>
        </a:p>
        <a:p>
          <a:r>
            <a:rPr lang="en-US" sz="1600" dirty="0" smtClean="0"/>
            <a:t>(Client &amp; Broadcaster</a:t>
          </a:r>
          <a:endParaRPr lang="en-US" sz="1600" dirty="0"/>
        </a:p>
      </dgm:t>
    </dgm:pt>
    <dgm:pt modelId="{88C21AC4-BCCF-466E-9EA6-1470848B293A}" type="parTrans" cxnId="{2D958395-8FC0-4885-A557-62A633EDEE8C}">
      <dgm:prSet/>
      <dgm:spPr/>
      <dgm:t>
        <a:bodyPr/>
        <a:lstStyle/>
        <a:p>
          <a:endParaRPr lang="en-US"/>
        </a:p>
      </dgm:t>
    </dgm:pt>
    <dgm:pt modelId="{ED12F57B-5CB0-4272-B620-A21F5FE06C0A}" type="sibTrans" cxnId="{2D958395-8FC0-4885-A557-62A633EDEE8C}">
      <dgm:prSet/>
      <dgm:spPr/>
      <dgm:t>
        <a:bodyPr/>
        <a:lstStyle/>
        <a:p>
          <a:endParaRPr lang="en-US"/>
        </a:p>
      </dgm:t>
    </dgm:pt>
    <dgm:pt modelId="{BB5298CD-5003-4DBA-B21B-CD1DC3AD1E57}">
      <dgm:prSet custT="1"/>
      <dgm:spPr/>
      <dgm:t>
        <a:bodyPr/>
        <a:lstStyle/>
        <a:p>
          <a:r>
            <a:rPr lang="en-US" sz="1600" dirty="0" smtClean="0"/>
            <a:t>RO Vs Invoice Variance</a:t>
          </a:r>
        </a:p>
        <a:p>
          <a:r>
            <a:rPr lang="en-US" sz="1600" dirty="0" smtClean="0"/>
            <a:t>(Client &amp; Broadcasting Invoice</a:t>
          </a:r>
        </a:p>
      </dgm:t>
    </dgm:pt>
    <dgm:pt modelId="{E6CD536F-CDDC-419D-BA08-AECFDC7D675D}" type="parTrans" cxnId="{8BDE2FED-586E-4BAD-9A41-EC3CD8FCFA56}">
      <dgm:prSet/>
      <dgm:spPr/>
      <dgm:t>
        <a:bodyPr/>
        <a:lstStyle/>
        <a:p>
          <a:endParaRPr lang="en-US"/>
        </a:p>
      </dgm:t>
    </dgm:pt>
    <dgm:pt modelId="{5018B5F2-6147-4C1D-87AF-EB2A4D92B8FF}" type="sibTrans" cxnId="{8BDE2FED-586E-4BAD-9A41-EC3CD8FCFA56}">
      <dgm:prSet/>
      <dgm:spPr/>
      <dgm:t>
        <a:bodyPr/>
        <a:lstStyle/>
        <a:p>
          <a:endParaRPr lang="en-US"/>
        </a:p>
      </dgm:t>
    </dgm:pt>
    <dgm:pt modelId="{80D5F475-B3E6-4F17-AABF-2390811E302E}">
      <dgm:prSet custT="1"/>
      <dgm:spPr/>
      <dgm:t>
        <a:bodyPr/>
        <a:lstStyle/>
        <a:p>
          <a:r>
            <a:rPr lang="en-US" sz="1600" b="1" dirty="0" smtClean="0"/>
            <a:t>*Support GST Reporting </a:t>
          </a:r>
        </a:p>
        <a:p>
          <a:r>
            <a:rPr lang="en-US" sz="1600" b="1" dirty="0" smtClean="0"/>
            <a:t>(GSTR-1, GSTR-II, GSTR-3B)</a:t>
          </a:r>
          <a:endParaRPr lang="en-US" sz="1600" b="1" dirty="0"/>
        </a:p>
      </dgm:t>
    </dgm:pt>
    <dgm:pt modelId="{C0B0F808-AB79-4015-BFE7-6652854CB13B}" type="parTrans" cxnId="{C966AA51-1BF5-4A0F-ADC6-EF0967BFF468}">
      <dgm:prSet/>
      <dgm:spPr/>
      <dgm:t>
        <a:bodyPr/>
        <a:lstStyle/>
        <a:p>
          <a:endParaRPr lang="en-US"/>
        </a:p>
      </dgm:t>
    </dgm:pt>
    <dgm:pt modelId="{2977863C-7A5E-48BC-9C90-D731B01E1AC6}" type="sibTrans" cxnId="{C966AA51-1BF5-4A0F-ADC6-EF0967BFF468}">
      <dgm:prSet/>
      <dgm:spPr/>
      <dgm:t>
        <a:bodyPr/>
        <a:lstStyle/>
        <a:p>
          <a:endParaRPr lang="en-US"/>
        </a:p>
      </dgm:t>
    </dgm:pt>
    <dgm:pt modelId="{D1803B0E-253E-490D-8C24-EEA189CA340E}">
      <dgm:prSet custT="1"/>
      <dgm:spPr/>
      <dgm:t>
        <a:bodyPr/>
        <a:lstStyle/>
        <a:p>
          <a:r>
            <a:rPr lang="en-US" sz="1600" dirty="0" smtClean="0"/>
            <a:t>Export &amp; Email Compatibility</a:t>
          </a:r>
        </a:p>
        <a:p>
          <a:r>
            <a:rPr lang="en-US" sz="1600" dirty="0" smtClean="0"/>
            <a:t>( For all mention Reports)</a:t>
          </a:r>
          <a:endParaRPr lang="en-US" sz="1600" dirty="0"/>
        </a:p>
      </dgm:t>
    </dgm:pt>
    <dgm:pt modelId="{4FE530B6-ADC2-478C-8AE0-5B51923D56AF}" type="parTrans" cxnId="{DA12E69A-71A9-4EE9-8803-886BC974BFE4}">
      <dgm:prSet/>
      <dgm:spPr/>
      <dgm:t>
        <a:bodyPr/>
        <a:lstStyle/>
        <a:p>
          <a:endParaRPr lang="en-US"/>
        </a:p>
      </dgm:t>
    </dgm:pt>
    <dgm:pt modelId="{2791116F-2B46-4F7E-B4AC-8DC009E96F4D}" type="sibTrans" cxnId="{DA12E69A-71A9-4EE9-8803-886BC974BFE4}">
      <dgm:prSet/>
      <dgm:spPr/>
      <dgm:t>
        <a:bodyPr/>
        <a:lstStyle/>
        <a:p>
          <a:endParaRPr lang="en-US"/>
        </a:p>
      </dgm:t>
    </dgm:pt>
    <dgm:pt modelId="{A4897707-FDC2-41D0-9A33-184D7EE58FCF}" type="pres">
      <dgm:prSet presAssocID="{A1A94634-C671-4373-8F0E-18D9AA3504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43F2E0-6B05-48FA-909F-B6F621A6579B}" type="pres">
      <dgm:prSet presAssocID="{3DE969F1-052D-4EC2-A00B-DE2B4F09CDC2}" presName="parentLin" presStyleCnt="0"/>
      <dgm:spPr/>
    </dgm:pt>
    <dgm:pt modelId="{3C91055B-D5AF-4054-9144-F5E5C46E2BFA}" type="pres">
      <dgm:prSet presAssocID="{3DE969F1-052D-4EC2-A00B-DE2B4F09CDC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C296618-917D-419A-8B73-414F2E227EBF}" type="pres">
      <dgm:prSet presAssocID="{3DE969F1-052D-4EC2-A00B-DE2B4F09CDC2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61F7D-238A-4242-8928-3124C5E40A87}" type="pres">
      <dgm:prSet presAssocID="{3DE969F1-052D-4EC2-A00B-DE2B4F09CDC2}" presName="negativeSpace" presStyleCnt="0"/>
      <dgm:spPr/>
    </dgm:pt>
    <dgm:pt modelId="{88CFF208-787E-45B2-8585-29E9D90079FF}" type="pres">
      <dgm:prSet presAssocID="{3DE969F1-052D-4EC2-A00B-DE2B4F09CDC2}" presName="childText" presStyleLbl="conFgAcc1" presStyleIdx="0" presStyleCnt="6">
        <dgm:presLayoutVars>
          <dgm:bulletEnabled val="1"/>
        </dgm:presLayoutVars>
      </dgm:prSet>
      <dgm:spPr/>
    </dgm:pt>
    <dgm:pt modelId="{BBB271DF-5772-43AA-A1D3-8468CE2E1D09}" type="pres">
      <dgm:prSet presAssocID="{019B586B-8F78-419E-902A-A924EE3D7E5A}" presName="spaceBetweenRectangles" presStyleCnt="0"/>
      <dgm:spPr/>
    </dgm:pt>
    <dgm:pt modelId="{BE99DCA3-959F-4D32-BAA6-F840BEE5B6A9}" type="pres">
      <dgm:prSet presAssocID="{F298C5D7-CA0A-440F-9F46-DEE21B30FEFB}" presName="parentLin" presStyleCnt="0"/>
      <dgm:spPr/>
    </dgm:pt>
    <dgm:pt modelId="{4155411D-8526-4442-BDA7-C7381E3E9C15}" type="pres">
      <dgm:prSet presAssocID="{F298C5D7-CA0A-440F-9F46-DEE21B30FEFB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31C3E46-3CAD-4C36-A287-241494FC29CE}" type="pres">
      <dgm:prSet presAssocID="{F298C5D7-CA0A-440F-9F46-DEE21B30FEFB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17494-758D-47C4-8F09-253C4F5CB01E}" type="pres">
      <dgm:prSet presAssocID="{F298C5D7-CA0A-440F-9F46-DEE21B30FEFB}" presName="negativeSpace" presStyleCnt="0"/>
      <dgm:spPr/>
    </dgm:pt>
    <dgm:pt modelId="{2AAD7500-81F2-4172-A438-FBE4D22E50FB}" type="pres">
      <dgm:prSet presAssocID="{F298C5D7-CA0A-440F-9F46-DEE21B30FEFB}" presName="childText" presStyleLbl="conFgAcc1" presStyleIdx="1" presStyleCnt="6">
        <dgm:presLayoutVars>
          <dgm:bulletEnabled val="1"/>
        </dgm:presLayoutVars>
      </dgm:prSet>
      <dgm:spPr/>
    </dgm:pt>
    <dgm:pt modelId="{71EA1D6A-8EDF-4F82-8012-0ADC4028282E}" type="pres">
      <dgm:prSet presAssocID="{31597E63-6546-49D6-A8B8-4C7DCB0D0706}" presName="spaceBetweenRectangles" presStyleCnt="0"/>
      <dgm:spPr/>
    </dgm:pt>
    <dgm:pt modelId="{E97805EE-2B5C-4833-96E9-FA4B756DB912}" type="pres">
      <dgm:prSet presAssocID="{F43BDA25-DC4F-432E-93A7-20AD4658564D}" presName="parentLin" presStyleCnt="0"/>
      <dgm:spPr/>
    </dgm:pt>
    <dgm:pt modelId="{0BA42DB7-3FC1-4F96-8503-BAED831A1950}" type="pres">
      <dgm:prSet presAssocID="{F43BDA25-DC4F-432E-93A7-20AD4658564D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4D1405B-D7C1-49AB-80C7-863D74651B04}" type="pres">
      <dgm:prSet presAssocID="{F43BDA25-DC4F-432E-93A7-20AD4658564D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0D1C8-8255-479B-9B40-7F8252EF4D87}" type="pres">
      <dgm:prSet presAssocID="{F43BDA25-DC4F-432E-93A7-20AD4658564D}" presName="negativeSpace" presStyleCnt="0"/>
      <dgm:spPr/>
    </dgm:pt>
    <dgm:pt modelId="{8B9965B4-513A-4FDE-9B22-ADA70A3FD8B7}" type="pres">
      <dgm:prSet presAssocID="{F43BDA25-DC4F-432E-93A7-20AD4658564D}" presName="childText" presStyleLbl="conFgAcc1" presStyleIdx="2" presStyleCnt="6">
        <dgm:presLayoutVars>
          <dgm:bulletEnabled val="1"/>
        </dgm:presLayoutVars>
      </dgm:prSet>
      <dgm:spPr/>
    </dgm:pt>
    <dgm:pt modelId="{7E7B4A55-2B20-4AB0-AE8D-3CC67347FED0}" type="pres">
      <dgm:prSet presAssocID="{ED12F57B-5CB0-4272-B620-A21F5FE06C0A}" presName="spaceBetweenRectangles" presStyleCnt="0"/>
      <dgm:spPr/>
    </dgm:pt>
    <dgm:pt modelId="{AE29598D-99BF-46F6-B893-5532B7075788}" type="pres">
      <dgm:prSet presAssocID="{BB5298CD-5003-4DBA-B21B-CD1DC3AD1E57}" presName="parentLin" presStyleCnt="0"/>
      <dgm:spPr/>
    </dgm:pt>
    <dgm:pt modelId="{CDCB55B8-67CD-467E-9FE4-404B4808C172}" type="pres">
      <dgm:prSet presAssocID="{BB5298CD-5003-4DBA-B21B-CD1DC3AD1E5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6F9AF160-0E31-4970-BC42-006D04B25B82}" type="pres">
      <dgm:prSet presAssocID="{BB5298CD-5003-4DBA-B21B-CD1DC3AD1E57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297B2-5D90-4B30-BE6B-32CA6AAEAA8D}" type="pres">
      <dgm:prSet presAssocID="{BB5298CD-5003-4DBA-B21B-CD1DC3AD1E57}" presName="negativeSpace" presStyleCnt="0"/>
      <dgm:spPr/>
    </dgm:pt>
    <dgm:pt modelId="{9DB26506-C31A-4A7B-BE24-B508BD613B7A}" type="pres">
      <dgm:prSet presAssocID="{BB5298CD-5003-4DBA-B21B-CD1DC3AD1E57}" presName="childText" presStyleLbl="conFgAcc1" presStyleIdx="3" presStyleCnt="6">
        <dgm:presLayoutVars>
          <dgm:bulletEnabled val="1"/>
        </dgm:presLayoutVars>
      </dgm:prSet>
      <dgm:spPr/>
    </dgm:pt>
    <dgm:pt modelId="{433AE668-4EF8-4434-AE1E-C886C6EDF5A6}" type="pres">
      <dgm:prSet presAssocID="{5018B5F2-6147-4C1D-87AF-EB2A4D92B8FF}" presName="spaceBetweenRectangles" presStyleCnt="0"/>
      <dgm:spPr/>
    </dgm:pt>
    <dgm:pt modelId="{A7485137-2F49-40D1-A74F-1B4C07BEE8EE}" type="pres">
      <dgm:prSet presAssocID="{80D5F475-B3E6-4F17-AABF-2390811E302E}" presName="parentLin" presStyleCnt="0"/>
      <dgm:spPr/>
    </dgm:pt>
    <dgm:pt modelId="{2C52CBBD-5957-4C94-8AAC-8493F732DEBB}" type="pres">
      <dgm:prSet presAssocID="{80D5F475-B3E6-4F17-AABF-2390811E302E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36135516-52F9-4E65-A426-44A6CF077A56}" type="pres">
      <dgm:prSet presAssocID="{80D5F475-B3E6-4F17-AABF-2390811E302E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2974C-578B-4C9A-A92B-AC02B5DB1A21}" type="pres">
      <dgm:prSet presAssocID="{80D5F475-B3E6-4F17-AABF-2390811E302E}" presName="negativeSpace" presStyleCnt="0"/>
      <dgm:spPr/>
    </dgm:pt>
    <dgm:pt modelId="{5C02E259-3D5D-444F-BCA0-8D90683CAB68}" type="pres">
      <dgm:prSet presAssocID="{80D5F475-B3E6-4F17-AABF-2390811E302E}" presName="childText" presStyleLbl="conFgAcc1" presStyleIdx="4" presStyleCnt="6">
        <dgm:presLayoutVars>
          <dgm:bulletEnabled val="1"/>
        </dgm:presLayoutVars>
      </dgm:prSet>
      <dgm:spPr/>
    </dgm:pt>
    <dgm:pt modelId="{AFDD6622-5666-444D-A7C6-806AE7750FCE}" type="pres">
      <dgm:prSet presAssocID="{2977863C-7A5E-48BC-9C90-D731B01E1AC6}" presName="spaceBetweenRectangles" presStyleCnt="0"/>
      <dgm:spPr/>
    </dgm:pt>
    <dgm:pt modelId="{2308FB64-1AD7-4F24-B335-5A4DAAECD013}" type="pres">
      <dgm:prSet presAssocID="{D1803B0E-253E-490D-8C24-EEA189CA340E}" presName="parentLin" presStyleCnt="0"/>
      <dgm:spPr/>
    </dgm:pt>
    <dgm:pt modelId="{D31C377F-BCC8-40E6-8457-18B84A77E16B}" type="pres">
      <dgm:prSet presAssocID="{D1803B0E-253E-490D-8C24-EEA189CA340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757AD2F3-4CE9-4A29-ADBF-5935DAB3C6DC}" type="pres">
      <dgm:prSet presAssocID="{D1803B0E-253E-490D-8C24-EEA189CA340E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258B-FDC8-47F7-B87F-E3DF55875E16}" type="pres">
      <dgm:prSet presAssocID="{D1803B0E-253E-490D-8C24-EEA189CA340E}" presName="negativeSpace" presStyleCnt="0"/>
      <dgm:spPr/>
    </dgm:pt>
    <dgm:pt modelId="{1214F7C8-84B1-41E9-B5E1-367AD4177A68}" type="pres">
      <dgm:prSet presAssocID="{D1803B0E-253E-490D-8C24-EEA189CA340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5AD0DC0-EC0C-4EBA-8A6E-D3187F5BBB1A}" srcId="{A1A94634-C671-4373-8F0E-18D9AA3504A4}" destId="{3DE969F1-052D-4EC2-A00B-DE2B4F09CDC2}" srcOrd="0" destOrd="0" parTransId="{C508DC3A-4EC8-4C20-9581-FDD5F9B7EF4B}" sibTransId="{019B586B-8F78-419E-902A-A924EE3D7E5A}"/>
    <dgm:cxn modelId="{D9010D41-1BE8-416A-8F1E-598ACB213AEC}" type="presOf" srcId="{80D5F475-B3E6-4F17-AABF-2390811E302E}" destId="{2C52CBBD-5957-4C94-8AAC-8493F732DEBB}" srcOrd="0" destOrd="0" presId="urn:microsoft.com/office/officeart/2005/8/layout/list1"/>
    <dgm:cxn modelId="{99C42063-65B4-4C33-BE09-ECF4DEC708D0}" srcId="{A1A94634-C671-4373-8F0E-18D9AA3504A4}" destId="{F298C5D7-CA0A-440F-9F46-DEE21B30FEFB}" srcOrd="1" destOrd="0" parTransId="{0CB63F20-3C57-4D43-89B2-5C560833F79C}" sibTransId="{31597E63-6546-49D6-A8B8-4C7DCB0D0706}"/>
    <dgm:cxn modelId="{78AF0F19-434D-4942-9381-80B9EFC895AB}" type="presOf" srcId="{80D5F475-B3E6-4F17-AABF-2390811E302E}" destId="{36135516-52F9-4E65-A426-44A6CF077A56}" srcOrd="1" destOrd="0" presId="urn:microsoft.com/office/officeart/2005/8/layout/list1"/>
    <dgm:cxn modelId="{64754FE7-25BA-4DA0-9EE6-35FDDA22885B}" type="presOf" srcId="{D1803B0E-253E-490D-8C24-EEA189CA340E}" destId="{D31C377F-BCC8-40E6-8457-18B84A77E16B}" srcOrd="0" destOrd="0" presId="urn:microsoft.com/office/officeart/2005/8/layout/list1"/>
    <dgm:cxn modelId="{87A17C99-733D-4BEA-B7F2-6BEA8722F8D0}" type="presOf" srcId="{3DE969F1-052D-4EC2-A00B-DE2B4F09CDC2}" destId="{CC296618-917D-419A-8B73-414F2E227EBF}" srcOrd="1" destOrd="0" presId="urn:microsoft.com/office/officeart/2005/8/layout/list1"/>
    <dgm:cxn modelId="{855955C1-F700-479F-97E4-EC6462112A2E}" type="presOf" srcId="{F43BDA25-DC4F-432E-93A7-20AD4658564D}" destId="{0BA42DB7-3FC1-4F96-8503-BAED831A1950}" srcOrd="0" destOrd="0" presId="urn:microsoft.com/office/officeart/2005/8/layout/list1"/>
    <dgm:cxn modelId="{BD66C113-E5DB-442E-859C-8E35B9C65597}" type="presOf" srcId="{A1A94634-C671-4373-8F0E-18D9AA3504A4}" destId="{A4897707-FDC2-41D0-9A33-184D7EE58FCF}" srcOrd="0" destOrd="0" presId="urn:microsoft.com/office/officeart/2005/8/layout/list1"/>
    <dgm:cxn modelId="{68F0649F-C20C-4EBD-9F7C-481DFBDF712D}" type="presOf" srcId="{3DE969F1-052D-4EC2-A00B-DE2B4F09CDC2}" destId="{3C91055B-D5AF-4054-9144-F5E5C46E2BFA}" srcOrd="0" destOrd="0" presId="urn:microsoft.com/office/officeart/2005/8/layout/list1"/>
    <dgm:cxn modelId="{10C1EEA5-97E4-42B1-8C64-55DC8D17A625}" type="presOf" srcId="{BB5298CD-5003-4DBA-B21B-CD1DC3AD1E57}" destId="{CDCB55B8-67CD-467E-9FE4-404B4808C172}" srcOrd="0" destOrd="0" presId="urn:microsoft.com/office/officeart/2005/8/layout/list1"/>
    <dgm:cxn modelId="{8BDE2FED-586E-4BAD-9A41-EC3CD8FCFA56}" srcId="{A1A94634-C671-4373-8F0E-18D9AA3504A4}" destId="{BB5298CD-5003-4DBA-B21B-CD1DC3AD1E57}" srcOrd="3" destOrd="0" parTransId="{E6CD536F-CDDC-419D-BA08-AECFDC7D675D}" sibTransId="{5018B5F2-6147-4C1D-87AF-EB2A4D92B8FF}"/>
    <dgm:cxn modelId="{FE81B95B-D34E-411F-AC05-B9DC90EEAA6B}" type="presOf" srcId="{F43BDA25-DC4F-432E-93A7-20AD4658564D}" destId="{C4D1405B-D7C1-49AB-80C7-863D74651B04}" srcOrd="1" destOrd="0" presId="urn:microsoft.com/office/officeart/2005/8/layout/list1"/>
    <dgm:cxn modelId="{5835221D-5268-4307-8CDC-1AF6425CEB75}" type="presOf" srcId="{D1803B0E-253E-490D-8C24-EEA189CA340E}" destId="{757AD2F3-4CE9-4A29-ADBF-5935DAB3C6DC}" srcOrd="1" destOrd="0" presId="urn:microsoft.com/office/officeart/2005/8/layout/list1"/>
    <dgm:cxn modelId="{713FCC86-478C-4BE6-B6AB-9196CE728781}" type="presOf" srcId="{F298C5D7-CA0A-440F-9F46-DEE21B30FEFB}" destId="{4155411D-8526-4442-BDA7-C7381E3E9C15}" srcOrd="0" destOrd="0" presId="urn:microsoft.com/office/officeart/2005/8/layout/list1"/>
    <dgm:cxn modelId="{22AB81C8-B789-4522-AF62-3C363F65C853}" type="presOf" srcId="{F298C5D7-CA0A-440F-9F46-DEE21B30FEFB}" destId="{A31C3E46-3CAD-4C36-A287-241494FC29CE}" srcOrd="1" destOrd="0" presId="urn:microsoft.com/office/officeart/2005/8/layout/list1"/>
    <dgm:cxn modelId="{C966AA51-1BF5-4A0F-ADC6-EF0967BFF468}" srcId="{A1A94634-C671-4373-8F0E-18D9AA3504A4}" destId="{80D5F475-B3E6-4F17-AABF-2390811E302E}" srcOrd="4" destOrd="0" parTransId="{C0B0F808-AB79-4015-BFE7-6652854CB13B}" sibTransId="{2977863C-7A5E-48BC-9C90-D731B01E1AC6}"/>
    <dgm:cxn modelId="{2D958395-8FC0-4885-A557-62A633EDEE8C}" srcId="{A1A94634-C671-4373-8F0E-18D9AA3504A4}" destId="{F43BDA25-DC4F-432E-93A7-20AD4658564D}" srcOrd="2" destOrd="0" parTransId="{88C21AC4-BCCF-466E-9EA6-1470848B293A}" sibTransId="{ED12F57B-5CB0-4272-B620-A21F5FE06C0A}"/>
    <dgm:cxn modelId="{13313D9F-10B3-428C-9E22-36C7F288CD15}" type="presOf" srcId="{BB5298CD-5003-4DBA-B21B-CD1DC3AD1E57}" destId="{6F9AF160-0E31-4970-BC42-006D04B25B82}" srcOrd="1" destOrd="0" presId="urn:microsoft.com/office/officeart/2005/8/layout/list1"/>
    <dgm:cxn modelId="{DA12E69A-71A9-4EE9-8803-886BC974BFE4}" srcId="{A1A94634-C671-4373-8F0E-18D9AA3504A4}" destId="{D1803B0E-253E-490D-8C24-EEA189CA340E}" srcOrd="5" destOrd="0" parTransId="{4FE530B6-ADC2-478C-8AE0-5B51923D56AF}" sibTransId="{2791116F-2B46-4F7E-B4AC-8DC009E96F4D}"/>
    <dgm:cxn modelId="{567028DF-21A9-42AE-9D08-14C32E3966F9}" type="presParOf" srcId="{A4897707-FDC2-41D0-9A33-184D7EE58FCF}" destId="{C043F2E0-6B05-48FA-909F-B6F621A6579B}" srcOrd="0" destOrd="0" presId="urn:microsoft.com/office/officeart/2005/8/layout/list1"/>
    <dgm:cxn modelId="{0612EF81-F1B2-4A20-98D6-1F4EA60299C3}" type="presParOf" srcId="{C043F2E0-6B05-48FA-909F-B6F621A6579B}" destId="{3C91055B-D5AF-4054-9144-F5E5C46E2BFA}" srcOrd="0" destOrd="0" presId="urn:microsoft.com/office/officeart/2005/8/layout/list1"/>
    <dgm:cxn modelId="{F4F978B9-2F98-4C38-BFEB-55862AF63E86}" type="presParOf" srcId="{C043F2E0-6B05-48FA-909F-B6F621A6579B}" destId="{CC296618-917D-419A-8B73-414F2E227EBF}" srcOrd="1" destOrd="0" presId="urn:microsoft.com/office/officeart/2005/8/layout/list1"/>
    <dgm:cxn modelId="{98BD420C-ED33-4ABF-AB18-FB9503F31EF2}" type="presParOf" srcId="{A4897707-FDC2-41D0-9A33-184D7EE58FCF}" destId="{4DB61F7D-238A-4242-8928-3124C5E40A87}" srcOrd="1" destOrd="0" presId="urn:microsoft.com/office/officeart/2005/8/layout/list1"/>
    <dgm:cxn modelId="{C4B4422C-C6D3-444D-A7F7-2888242A913C}" type="presParOf" srcId="{A4897707-FDC2-41D0-9A33-184D7EE58FCF}" destId="{88CFF208-787E-45B2-8585-29E9D90079FF}" srcOrd="2" destOrd="0" presId="urn:microsoft.com/office/officeart/2005/8/layout/list1"/>
    <dgm:cxn modelId="{2CE43AB1-4919-4737-889E-CDDB8D559151}" type="presParOf" srcId="{A4897707-FDC2-41D0-9A33-184D7EE58FCF}" destId="{BBB271DF-5772-43AA-A1D3-8468CE2E1D09}" srcOrd="3" destOrd="0" presId="urn:microsoft.com/office/officeart/2005/8/layout/list1"/>
    <dgm:cxn modelId="{D566BF58-C114-4617-90E2-21A26C069F8B}" type="presParOf" srcId="{A4897707-FDC2-41D0-9A33-184D7EE58FCF}" destId="{BE99DCA3-959F-4D32-BAA6-F840BEE5B6A9}" srcOrd="4" destOrd="0" presId="urn:microsoft.com/office/officeart/2005/8/layout/list1"/>
    <dgm:cxn modelId="{03B0748A-E111-43D6-889D-40B8053624D5}" type="presParOf" srcId="{BE99DCA3-959F-4D32-BAA6-F840BEE5B6A9}" destId="{4155411D-8526-4442-BDA7-C7381E3E9C15}" srcOrd="0" destOrd="0" presId="urn:microsoft.com/office/officeart/2005/8/layout/list1"/>
    <dgm:cxn modelId="{9454D292-41C2-47A5-81D4-A061A112E225}" type="presParOf" srcId="{BE99DCA3-959F-4D32-BAA6-F840BEE5B6A9}" destId="{A31C3E46-3CAD-4C36-A287-241494FC29CE}" srcOrd="1" destOrd="0" presId="urn:microsoft.com/office/officeart/2005/8/layout/list1"/>
    <dgm:cxn modelId="{3FEB1376-B452-47D1-AC57-24FDA26602B7}" type="presParOf" srcId="{A4897707-FDC2-41D0-9A33-184D7EE58FCF}" destId="{42217494-758D-47C4-8F09-253C4F5CB01E}" srcOrd="5" destOrd="0" presId="urn:microsoft.com/office/officeart/2005/8/layout/list1"/>
    <dgm:cxn modelId="{606E1314-345B-4663-B3A0-1DC3FD25F9AB}" type="presParOf" srcId="{A4897707-FDC2-41D0-9A33-184D7EE58FCF}" destId="{2AAD7500-81F2-4172-A438-FBE4D22E50FB}" srcOrd="6" destOrd="0" presId="urn:microsoft.com/office/officeart/2005/8/layout/list1"/>
    <dgm:cxn modelId="{C4C5B7C7-5A13-42B3-B647-6E467048C8C4}" type="presParOf" srcId="{A4897707-FDC2-41D0-9A33-184D7EE58FCF}" destId="{71EA1D6A-8EDF-4F82-8012-0ADC4028282E}" srcOrd="7" destOrd="0" presId="urn:microsoft.com/office/officeart/2005/8/layout/list1"/>
    <dgm:cxn modelId="{074C64F5-72AB-4906-BF97-01B4154029B6}" type="presParOf" srcId="{A4897707-FDC2-41D0-9A33-184D7EE58FCF}" destId="{E97805EE-2B5C-4833-96E9-FA4B756DB912}" srcOrd="8" destOrd="0" presId="urn:microsoft.com/office/officeart/2005/8/layout/list1"/>
    <dgm:cxn modelId="{49A34761-0A23-4AD7-8731-2C3905863922}" type="presParOf" srcId="{E97805EE-2B5C-4833-96E9-FA4B756DB912}" destId="{0BA42DB7-3FC1-4F96-8503-BAED831A1950}" srcOrd="0" destOrd="0" presId="urn:microsoft.com/office/officeart/2005/8/layout/list1"/>
    <dgm:cxn modelId="{73CB0B19-5045-47CD-A882-0C216CCDA542}" type="presParOf" srcId="{E97805EE-2B5C-4833-96E9-FA4B756DB912}" destId="{C4D1405B-D7C1-49AB-80C7-863D74651B04}" srcOrd="1" destOrd="0" presId="urn:microsoft.com/office/officeart/2005/8/layout/list1"/>
    <dgm:cxn modelId="{2495DA15-BFED-4877-BCE8-A90370136979}" type="presParOf" srcId="{A4897707-FDC2-41D0-9A33-184D7EE58FCF}" destId="{B8E0D1C8-8255-479B-9B40-7F8252EF4D87}" srcOrd="9" destOrd="0" presId="urn:microsoft.com/office/officeart/2005/8/layout/list1"/>
    <dgm:cxn modelId="{8CBF4C23-A53C-465D-96FF-B525340EF341}" type="presParOf" srcId="{A4897707-FDC2-41D0-9A33-184D7EE58FCF}" destId="{8B9965B4-513A-4FDE-9B22-ADA70A3FD8B7}" srcOrd="10" destOrd="0" presId="urn:microsoft.com/office/officeart/2005/8/layout/list1"/>
    <dgm:cxn modelId="{8D03750F-753B-4632-AE3B-3665DF0C636C}" type="presParOf" srcId="{A4897707-FDC2-41D0-9A33-184D7EE58FCF}" destId="{7E7B4A55-2B20-4AB0-AE8D-3CC67347FED0}" srcOrd="11" destOrd="0" presId="urn:microsoft.com/office/officeart/2005/8/layout/list1"/>
    <dgm:cxn modelId="{11C08A24-1B50-42A6-B51F-9B861E455203}" type="presParOf" srcId="{A4897707-FDC2-41D0-9A33-184D7EE58FCF}" destId="{AE29598D-99BF-46F6-B893-5532B7075788}" srcOrd="12" destOrd="0" presId="urn:microsoft.com/office/officeart/2005/8/layout/list1"/>
    <dgm:cxn modelId="{BDFF3A4C-C3AC-48CF-A4B7-45EF79FF8E7A}" type="presParOf" srcId="{AE29598D-99BF-46F6-B893-5532B7075788}" destId="{CDCB55B8-67CD-467E-9FE4-404B4808C172}" srcOrd="0" destOrd="0" presId="urn:microsoft.com/office/officeart/2005/8/layout/list1"/>
    <dgm:cxn modelId="{AABBB1AA-A2C7-4F80-A1AE-C19FFF555FB9}" type="presParOf" srcId="{AE29598D-99BF-46F6-B893-5532B7075788}" destId="{6F9AF160-0E31-4970-BC42-006D04B25B82}" srcOrd="1" destOrd="0" presId="urn:microsoft.com/office/officeart/2005/8/layout/list1"/>
    <dgm:cxn modelId="{344C26EA-4522-4F3F-B05D-5F38479828EB}" type="presParOf" srcId="{A4897707-FDC2-41D0-9A33-184D7EE58FCF}" destId="{B37297B2-5D90-4B30-BE6B-32CA6AAEAA8D}" srcOrd="13" destOrd="0" presId="urn:microsoft.com/office/officeart/2005/8/layout/list1"/>
    <dgm:cxn modelId="{8F888C22-C2B3-4AE4-AF6B-3935F9784205}" type="presParOf" srcId="{A4897707-FDC2-41D0-9A33-184D7EE58FCF}" destId="{9DB26506-C31A-4A7B-BE24-B508BD613B7A}" srcOrd="14" destOrd="0" presId="urn:microsoft.com/office/officeart/2005/8/layout/list1"/>
    <dgm:cxn modelId="{49A0AE95-9664-43C0-B0F8-D28FFE9C857F}" type="presParOf" srcId="{A4897707-FDC2-41D0-9A33-184D7EE58FCF}" destId="{433AE668-4EF8-4434-AE1E-C886C6EDF5A6}" srcOrd="15" destOrd="0" presId="urn:microsoft.com/office/officeart/2005/8/layout/list1"/>
    <dgm:cxn modelId="{8D2F3726-F07F-492E-87AF-EFC46C9D7F09}" type="presParOf" srcId="{A4897707-FDC2-41D0-9A33-184D7EE58FCF}" destId="{A7485137-2F49-40D1-A74F-1B4C07BEE8EE}" srcOrd="16" destOrd="0" presId="urn:microsoft.com/office/officeart/2005/8/layout/list1"/>
    <dgm:cxn modelId="{189FF5A3-BEAD-4766-9ACB-3A6F348AAE03}" type="presParOf" srcId="{A7485137-2F49-40D1-A74F-1B4C07BEE8EE}" destId="{2C52CBBD-5957-4C94-8AAC-8493F732DEBB}" srcOrd="0" destOrd="0" presId="urn:microsoft.com/office/officeart/2005/8/layout/list1"/>
    <dgm:cxn modelId="{73B21995-E301-43BF-A709-5535CFF888DC}" type="presParOf" srcId="{A7485137-2F49-40D1-A74F-1B4C07BEE8EE}" destId="{36135516-52F9-4E65-A426-44A6CF077A56}" srcOrd="1" destOrd="0" presId="urn:microsoft.com/office/officeart/2005/8/layout/list1"/>
    <dgm:cxn modelId="{A73AD2F1-ACF7-4AC0-AE70-A4725FE10A72}" type="presParOf" srcId="{A4897707-FDC2-41D0-9A33-184D7EE58FCF}" destId="{B6B2974C-578B-4C9A-A92B-AC02B5DB1A21}" srcOrd="17" destOrd="0" presId="urn:microsoft.com/office/officeart/2005/8/layout/list1"/>
    <dgm:cxn modelId="{0FF3D017-E035-47F8-B733-AAAB46FDE011}" type="presParOf" srcId="{A4897707-FDC2-41D0-9A33-184D7EE58FCF}" destId="{5C02E259-3D5D-444F-BCA0-8D90683CAB68}" srcOrd="18" destOrd="0" presId="urn:microsoft.com/office/officeart/2005/8/layout/list1"/>
    <dgm:cxn modelId="{7AC160C3-F31F-4A8C-BACF-BEAF34FB130F}" type="presParOf" srcId="{A4897707-FDC2-41D0-9A33-184D7EE58FCF}" destId="{AFDD6622-5666-444D-A7C6-806AE7750FCE}" srcOrd="19" destOrd="0" presId="urn:microsoft.com/office/officeart/2005/8/layout/list1"/>
    <dgm:cxn modelId="{E4B35F7E-7E9D-47E3-8AEB-C2235BC2DE53}" type="presParOf" srcId="{A4897707-FDC2-41D0-9A33-184D7EE58FCF}" destId="{2308FB64-1AD7-4F24-B335-5A4DAAECD013}" srcOrd="20" destOrd="0" presId="urn:microsoft.com/office/officeart/2005/8/layout/list1"/>
    <dgm:cxn modelId="{93A86278-918B-4054-A845-39DB750247CE}" type="presParOf" srcId="{2308FB64-1AD7-4F24-B335-5A4DAAECD013}" destId="{D31C377F-BCC8-40E6-8457-18B84A77E16B}" srcOrd="0" destOrd="0" presId="urn:microsoft.com/office/officeart/2005/8/layout/list1"/>
    <dgm:cxn modelId="{592B08C9-0F5E-4805-8034-E06839896C40}" type="presParOf" srcId="{2308FB64-1AD7-4F24-B335-5A4DAAECD013}" destId="{757AD2F3-4CE9-4A29-ADBF-5935DAB3C6DC}" srcOrd="1" destOrd="0" presId="urn:microsoft.com/office/officeart/2005/8/layout/list1"/>
    <dgm:cxn modelId="{862AEA78-1C1D-4950-B2EC-501D591294FF}" type="presParOf" srcId="{A4897707-FDC2-41D0-9A33-184D7EE58FCF}" destId="{56D3258B-FDC8-47F7-B87F-E3DF55875E16}" srcOrd="21" destOrd="0" presId="urn:microsoft.com/office/officeart/2005/8/layout/list1"/>
    <dgm:cxn modelId="{E36B5444-4C0F-42DB-92D2-065F7F6A19E6}" type="presParOf" srcId="{A4897707-FDC2-41D0-9A33-184D7EE58FCF}" destId="{1214F7C8-84B1-41E9-B5E1-367AD4177A68}" srcOrd="22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906C99-B168-4998-9EAD-1E8568BCB56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AED772-695B-42C8-9065-BBD66E26669E}">
      <dgm:prSet phldrT="[Text]" custT="1"/>
      <dgm:spPr/>
      <dgm:t>
        <a:bodyPr/>
        <a:lstStyle/>
        <a:p>
          <a:r>
            <a:rPr lang="en-US" sz="2500" dirty="0" smtClean="0"/>
            <a:t>Excel Import</a:t>
          </a:r>
          <a:endParaRPr lang="en-US" sz="2500" dirty="0"/>
        </a:p>
      </dgm:t>
    </dgm:pt>
    <dgm:pt modelId="{62C439EA-F150-4DEA-9427-34F3641A2946}" type="parTrans" cxnId="{BC3A2596-34F1-46FF-9732-7F0BC3D47369}">
      <dgm:prSet/>
      <dgm:spPr/>
      <dgm:t>
        <a:bodyPr/>
        <a:lstStyle/>
        <a:p>
          <a:endParaRPr lang="en-US"/>
        </a:p>
      </dgm:t>
    </dgm:pt>
    <dgm:pt modelId="{C2D5A03C-3AB4-475D-91A1-A64B6523C37E}" type="sibTrans" cxnId="{BC3A2596-34F1-46FF-9732-7F0BC3D47369}">
      <dgm:prSet/>
      <dgm:spPr/>
      <dgm:t>
        <a:bodyPr/>
        <a:lstStyle/>
        <a:p>
          <a:endParaRPr lang="en-US"/>
        </a:p>
      </dgm:t>
    </dgm:pt>
    <dgm:pt modelId="{393848B1-58AB-4C21-91EA-21BB925217BE}">
      <dgm:prSet phldrT="[Text]" custT="1"/>
      <dgm:spPr/>
      <dgm:t>
        <a:bodyPr/>
        <a:lstStyle/>
        <a:p>
          <a:r>
            <a:rPr lang="en-US" sz="2500" dirty="0" smtClean="0"/>
            <a:t>Masters</a:t>
          </a:r>
          <a:endParaRPr lang="en-US" sz="2500" dirty="0"/>
        </a:p>
      </dgm:t>
    </dgm:pt>
    <dgm:pt modelId="{6798FF09-80E3-483A-97F5-E47FE8894140}" type="parTrans" cxnId="{2413DC3C-757A-4B6C-82E6-219C166F3EDA}">
      <dgm:prSet/>
      <dgm:spPr/>
      <dgm:t>
        <a:bodyPr/>
        <a:lstStyle/>
        <a:p>
          <a:endParaRPr lang="en-US"/>
        </a:p>
      </dgm:t>
    </dgm:pt>
    <dgm:pt modelId="{DCFCD607-856A-44B2-A699-9890EFD7F280}" type="sibTrans" cxnId="{2413DC3C-757A-4B6C-82E6-219C166F3EDA}">
      <dgm:prSet/>
      <dgm:spPr/>
      <dgm:t>
        <a:bodyPr/>
        <a:lstStyle/>
        <a:p>
          <a:endParaRPr lang="en-US"/>
        </a:p>
      </dgm:t>
    </dgm:pt>
    <dgm:pt modelId="{5A0F0171-A7E7-4D70-B673-F95E5B69864D}">
      <dgm:prSet phldrT="[Text]" custT="1"/>
      <dgm:spPr/>
      <dgm:t>
        <a:bodyPr/>
        <a:lstStyle/>
        <a:p>
          <a:r>
            <a:rPr lang="en-US" sz="2500" dirty="0" smtClean="0"/>
            <a:t>Ledger </a:t>
          </a:r>
          <a:endParaRPr lang="en-US" sz="2500" dirty="0"/>
        </a:p>
      </dgm:t>
    </dgm:pt>
    <dgm:pt modelId="{57DA3540-0FA7-4999-9138-2046D04C74A8}" type="parTrans" cxnId="{05CE62DE-4A80-475D-9836-CB1EC87613DB}">
      <dgm:prSet/>
      <dgm:spPr/>
      <dgm:t>
        <a:bodyPr/>
        <a:lstStyle/>
        <a:p>
          <a:endParaRPr lang="en-US"/>
        </a:p>
      </dgm:t>
    </dgm:pt>
    <dgm:pt modelId="{090B46F3-7734-41AE-9897-65EED66F2425}" type="sibTrans" cxnId="{05CE62DE-4A80-475D-9836-CB1EC87613DB}">
      <dgm:prSet/>
      <dgm:spPr/>
      <dgm:t>
        <a:bodyPr/>
        <a:lstStyle/>
        <a:p>
          <a:endParaRPr lang="en-US"/>
        </a:p>
      </dgm:t>
    </dgm:pt>
    <dgm:pt modelId="{E3C1DFB4-61DD-41D4-A621-F8D701D9E569}">
      <dgm:prSet phldrT="[Text]" custT="1"/>
      <dgm:spPr/>
      <dgm:t>
        <a:bodyPr/>
        <a:lstStyle/>
        <a:p>
          <a:r>
            <a:rPr lang="en-US" sz="2500" dirty="0" smtClean="0"/>
            <a:t>Transaction</a:t>
          </a:r>
          <a:r>
            <a:rPr lang="en-US" sz="2800" dirty="0" smtClean="0"/>
            <a:t> </a:t>
          </a:r>
          <a:endParaRPr lang="en-US" sz="2800" dirty="0"/>
        </a:p>
      </dgm:t>
    </dgm:pt>
    <dgm:pt modelId="{8E95004B-5FC6-483D-ABE0-315EE669FA9B}" type="parTrans" cxnId="{3C3E095F-3ACB-4356-BA21-30CF8069C8B0}">
      <dgm:prSet/>
      <dgm:spPr/>
      <dgm:t>
        <a:bodyPr/>
        <a:lstStyle/>
        <a:p>
          <a:endParaRPr lang="en-US"/>
        </a:p>
      </dgm:t>
    </dgm:pt>
    <dgm:pt modelId="{6E18705A-8984-4481-8F1C-C7327EB3ED52}" type="sibTrans" cxnId="{3C3E095F-3ACB-4356-BA21-30CF8069C8B0}">
      <dgm:prSet/>
      <dgm:spPr/>
      <dgm:t>
        <a:bodyPr/>
        <a:lstStyle/>
        <a:p>
          <a:endParaRPr lang="en-US"/>
        </a:p>
      </dgm:t>
    </dgm:pt>
    <dgm:pt modelId="{C0EA787D-D576-4F36-9297-921E3D0ED494}">
      <dgm:prSet phldrT="[Text]" custT="1"/>
      <dgm:spPr/>
      <dgm:t>
        <a:bodyPr/>
        <a:lstStyle/>
        <a:p>
          <a:r>
            <a:rPr lang="en-US" sz="2500" dirty="0" smtClean="0"/>
            <a:t>Release Order</a:t>
          </a:r>
          <a:endParaRPr lang="en-US" sz="2500" dirty="0"/>
        </a:p>
      </dgm:t>
    </dgm:pt>
    <dgm:pt modelId="{B85B0D44-5667-4851-8392-678D9DCB1D4F}" type="parTrans" cxnId="{25E80D13-D67D-4561-B457-D2F92B276540}">
      <dgm:prSet/>
      <dgm:spPr/>
      <dgm:t>
        <a:bodyPr/>
        <a:lstStyle/>
        <a:p>
          <a:endParaRPr lang="en-US"/>
        </a:p>
      </dgm:t>
    </dgm:pt>
    <dgm:pt modelId="{E0A5A4E5-575D-42EB-AD90-28DE66F902C1}" type="sibTrans" cxnId="{25E80D13-D67D-4561-B457-D2F92B276540}">
      <dgm:prSet/>
      <dgm:spPr/>
      <dgm:t>
        <a:bodyPr/>
        <a:lstStyle/>
        <a:p>
          <a:endParaRPr lang="en-US"/>
        </a:p>
      </dgm:t>
    </dgm:pt>
    <dgm:pt modelId="{BF4D9859-85CA-4622-A51E-1327F9196C23}">
      <dgm:prSet custT="1"/>
      <dgm:spPr/>
      <dgm:t>
        <a:bodyPr/>
        <a:lstStyle/>
        <a:p>
          <a:r>
            <a:rPr lang="en-US" sz="2500" dirty="0" smtClean="0"/>
            <a:t>Client Invoice</a:t>
          </a:r>
          <a:endParaRPr lang="en-US" sz="2500" dirty="0"/>
        </a:p>
      </dgm:t>
    </dgm:pt>
    <dgm:pt modelId="{BA02F60C-AE38-4779-A922-38591FF3E1FA}" type="parTrans" cxnId="{8E1DFCBC-FC3F-4355-8238-BC4D990BD7E6}">
      <dgm:prSet/>
      <dgm:spPr/>
      <dgm:t>
        <a:bodyPr/>
        <a:lstStyle/>
        <a:p>
          <a:endParaRPr lang="en-US"/>
        </a:p>
      </dgm:t>
    </dgm:pt>
    <dgm:pt modelId="{6E444577-6A97-4055-B74C-DFA11FBC4A78}" type="sibTrans" cxnId="{8E1DFCBC-FC3F-4355-8238-BC4D990BD7E6}">
      <dgm:prSet/>
      <dgm:spPr/>
      <dgm:t>
        <a:bodyPr/>
        <a:lstStyle/>
        <a:p>
          <a:endParaRPr lang="en-US"/>
        </a:p>
      </dgm:t>
    </dgm:pt>
    <dgm:pt modelId="{A9F70ED4-CBA2-4A9A-B7BA-C3678A3E3EF7}">
      <dgm:prSet custT="1"/>
      <dgm:spPr/>
      <dgm:t>
        <a:bodyPr/>
        <a:lstStyle/>
        <a:p>
          <a:r>
            <a:rPr lang="en-US" sz="2500" dirty="0" smtClean="0"/>
            <a:t>Press Invoice</a:t>
          </a:r>
          <a:endParaRPr lang="en-US" sz="2500" dirty="0"/>
        </a:p>
      </dgm:t>
    </dgm:pt>
    <dgm:pt modelId="{75DC08CC-B1DB-46C6-B97C-8C8E9B553D27}" type="parTrans" cxnId="{648563A7-4110-45C6-B738-959131FA62E6}">
      <dgm:prSet/>
      <dgm:spPr/>
      <dgm:t>
        <a:bodyPr/>
        <a:lstStyle/>
        <a:p>
          <a:endParaRPr lang="en-US"/>
        </a:p>
      </dgm:t>
    </dgm:pt>
    <dgm:pt modelId="{C1CCCDC1-75D8-4D89-B0CA-F2633916DE25}" type="sibTrans" cxnId="{648563A7-4110-45C6-B738-959131FA62E6}">
      <dgm:prSet/>
      <dgm:spPr/>
      <dgm:t>
        <a:bodyPr/>
        <a:lstStyle/>
        <a:p>
          <a:endParaRPr lang="en-US"/>
        </a:p>
      </dgm:t>
    </dgm:pt>
    <dgm:pt modelId="{B2E3A8AF-DFEE-4E51-BEC0-04EC02998D6D}" type="pres">
      <dgm:prSet presAssocID="{31906C99-B168-4998-9EAD-1E8568BCB5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9202EB-B2DF-46AA-8E2C-7DCA98B6E3B4}" type="pres">
      <dgm:prSet presAssocID="{0EAED772-695B-42C8-9065-BBD66E26669E}" presName="root1" presStyleCnt="0"/>
      <dgm:spPr/>
    </dgm:pt>
    <dgm:pt modelId="{491AF5D6-8ABB-47A5-8DBF-8DFC3B1A3997}" type="pres">
      <dgm:prSet presAssocID="{0EAED772-695B-42C8-9065-BBD66E26669E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BF5315-3099-4D9D-9000-581EC5C8F2DB}" type="pres">
      <dgm:prSet presAssocID="{0EAED772-695B-42C8-9065-BBD66E26669E}" presName="level2hierChild" presStyleCnt="0"/>
      <dgm:spPr/>
    </dgm:pt>
    <dgm:pt modelId="{ADD1E732-5B89-436E-8E12-53B0AF053DB1}" type="pres">
      <dgm:prSet presAssocID="{6798FF09-80E3-483A-97F5-E47FE8894140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A1E59028-27C2-4258-8297-7F08475E93C7}" type="pres">
      <dgm:prSet presAssocID="{6798FF09-80E3-483A-97F5-E47FE889414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55855C7-9D84-495F-923E-9E8A294E7D83}" type="pres">
      <dgm:prSet presAssocID="{393848B1-58AB-4C21-91EA-21BB925217BE}" presName="root2" presStyleCnt="0"/>
      <dgm:spPr/>
    </dgm:pt>
    <dgm:pt modelId="{22A11CF9-0870-43EA-B03D-33EC726AF37C}" type="pres">
      <dgm:prSet presAssocID="{393848B1-58AB-4C21-91EA-21BB925217B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E5535-8B39-475A-9FC7-CFDBAC148C99}" type="pres">
      <dgm:prSet presAssocID="{393848B1-58AB-4C21-91EA-21BB925217BE}" presName="level3hierChild" presStyleCnt="0"/>
      <dgm:spPr/>
    </dgm:pt>
    <dgm:pt modelId="{C04FEF37-604E-4EF1-A650-F79B333D85DB}" type="pres">
      <dgm:prSet presAssocID="{57DA3540-0FA7-4999-9138-2046D04C74A8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1D572704-7C00-4823-BC76-EC5A4D459CA8}" type="pres">
      <dgm:prSet presAssocID="{57DA3540-0FA7-4999-9138-2046D04C74A8}" presName="connTx" presStyleLbl="parChTrans1D3" presStyleIdx="0" presStyleCnt="1"/>
      <dgm:spPr/>
      <dgm:t>
        <a:bodyPr/>
        <a:lstStyle/>
        <a:p>
          <a:endParaRPr lang="en-US"/>
        </a:p>
      </dgm:t>
    </dgm:pt>
    <dgm:pt modelId="{628DCDD7-FC27-4188-B94E-D8262FAA26BA}" type="pres">
      <dgm:prSet presAssocID="{5A0F0171-A7E7-4D70-B673-F95E5B69864D}" presName="root2" presStyleCnt="0"/>
      <dgm:spPr/>
    </dgm:pt>
    <dgm:pt modelId="{477D86F2-DB54-48A4-AEE5-2F0CED017234}" type="pres">
      <dgm:prSet presAssocID="{5A0F0171-A7E7-4D70-B673-F95E5B69864D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727CEB-5CEF-4166-8EC4-A151ABDB078F}" type="pres">
      <dgm:prSet presAssocID="{5A0F0171-A7E7-4D70-B673-F95E5B69864D}" presName="level3hierChild" presStyleCnt="0"/>
      <dgm:spPr/>
    </dgm:pt>
    <dgm:pt modelId="{C9635789-254F-4BF9-AA2F-C57B53C17C10}" type="pres">
      <dgm:prSet presAssocID="{E3C1DFB4-61DD-41D4-A621-F8D701D9E569}" presName="root1" presStyleCnt="0"/>
      <dgm:spPr/>
    </dgm:pt>
    <dgm:pt modelId="{CE9BBFC8-510E-47DE-86EA-19211215506B}" type="pres">
      <dgm:prSet presAssocID="{E3C1DFB4-61DD-41D4-A621-F8D701D9E569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AF8EB9-0431-49CA-8FDE-E236D17FAE6E}" type="pres">
      <dgm:prSet presAssocID="{E3C1DFB4-61DD-41D4-A621-F8D701D9E569}" presName="level2hierChild" presStyleCnt="0"/>
      <dgm:spPr/>
    </dgm:pt>
    <dgm:pt modelId="{0291A3E4-9692-4B9C-9E96-A38302281510}" type="pres">
      <dgm:prSet presAssocID="{B85B0D44-5667-4851-8392-678D9DCB1D4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2684E421-CADB-4F70-AFC6-C2D237BF0271}" type="pres">
      <dgm:prSet presAssocID="{B85B0D44-5667-4851-8392-678D9DCB1D4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B9BEA81-2B0C-4109-9AD1-BA8EC9355596}" type="pres">
      <dgm:prSet presAssocID="{C0EA787D-D576-4F36-9297-921E3D0ED494}" presName="root2" presStyleCnt="0"/>
      <dgm:spPr/>
    </dgm:pt>
    <dgm:pt modelId="{CB216CDF-F3FE-4750-9D2A-3DFD51C4DA91}" type="pres">
      <dgm:prSet presAssocID="{C0EA787D-D576-4F36-9297-921E3D0ED49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E6B71-5EA5-4090-B428-06A4F47BB9F8}" type="pres">
      <dgm:prSet presAssocID="{C0EA787D-D576-4F36-9297-921E3D0ED494}" presName="level3hierChild" presStyleCnt="0"/>
      <dgm:spPr/>
    </dgm:pt>
    <dgm:pt modelId="{08CD8083-898A-4A29-94CF-09561EB268FE}" type="pres">
      <dgm:prSet presAssocID="{BA02F60C-AE38-4779-A922-38591FF3E1FA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391B897A-C5FB-4E03-B30D-3D79AF7594CD}" type="pres">
      <dgm:prSet presAssocID="{BA02F60C-AE38-4779-A922-38591FF3E1F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81EC7D1-461E-4A66-ABA4-7E9A083924DC}" type="pres">
      <dgm:prSet presAssocID="{BF4D9859-85CA-4622-A51E-1327F9196C23}" presName="root2" presStyleCnt="0"/>
      <dgm:spPr/>
    </dgm:pt>
    <dgm:pt modelId="{19FC3794-6BF6-441F-B682-80DF44E82121}" type="pres">
      <dgm:prSet presAssocID="{BF4D9859-85CA-4622-A51E-1327F9196C2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22D9CF-3FD4-4232-8FF7-98BE7C4B03C8}" type="pres">
      <dgm:prSet presAssocID="{BF4D9859-85CA-4622-A51E-1327F9196C23}" presName="level3hierChild" presStyleCnt="0"/>
      <dgm:spPr/>
    </dgm:pt>
    <dgm:pt modelId="{D5E9716F-1DEF-4F6B-B98F-77487377B9EF}" type="pres">
      <dgm:prSet presAssocID="{75DC08CC-B1DB-46C6-B97C-8C8E9B553D2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09F0B95-BE50-4F4B-8B6F-B5E005D78078}" type="pres">
      <dgm:prSet presAssocID="{75DC08CC-B1DB-46C6-B97C-8C8E9B553D2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48D8F6C-2604-42B3-8396-4E955EE0FA2B}" type="pres">
      <dgm:prSet presAssocID="{A9F70ED4-CBA2-4A9A-B7BA-C3678A3E3EF7}" presName="root2" presStyleCnt="0"/>
      <dgm:spPr/>
    </dgm:pt>
    <dgm:pt modelId="{3CB671E4-B104-488E-B24E-0C836BCFA82D}" type="pres">
      <dgm:prSet presAssocID="{A9F70ED4-CBA2-4A9A-B7BA-C3678A3E3EF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C0648-CFCC-4BE1-9C89-60293EC0E6C2}" type="pres">
      <dgm:prSet presAssocID="{A9F70ED4-CBA2-4A9A-B7BA-C3678A3E3EF7}" presName="level3hierChild" presStyleCnt="0"/>
      <dgm:spPr/>
    </dgm:pt>
  </dgm:ptLst>
  <dgm:cxnLst>
    <dgm:cxn modelId="{FAE82BC1-4531-4FCE-B976-0F3E8BABB978}" type="presOf" srcId="{6798FF09-80E3-483A-97F5-E47FE8894140}" destId="{ADD1E732-5B89-436E-8E12-53B0AF053DB1}" srcOrd="0" destOrd="0" presId="urn:microsoft.com/office/officeart/2005/8/layout/hierarchy2"/>
    <dgm:cxn modelId="{A88819E8-F8AA-45A6-AD45-8640441B8997}" type="presOf" srcId="{E3C1DFB4-61DD-41D4-A621-F8D701D9E569}" destId="{CE9BBFC8-510E-47DE-86EA-19211215506B}" srcOrd="0" destOrd="0" presId="urn:microsoft.com/office/officeart/2005/8/layout/hierarchy2"/>
    <dgm:cxn modelId="{32FBB90B-5689-4954-BEC6-66084D710FEB}" type="presOf" srcId="{A9F70ED4-CBA2-4A9A-B7BA-C3678A3E3EF7}" destId="{3CB671E4-B104-488E-B24E-0C836BCFA82D}" srcOrd="0" destOrd="0" presId="urn:microsoft.com/office/officeart/2005/8/layout/hierarchy2"/>
    <dgm:cxn modelId="{F9C57853-F784-451B-AE07-7942D1765A47}" type="presOf" srcId="{57DA3540-0FA7-4999-9138-2046D04C74A8}" destId="{C04FEF37-604E-4EF1-A650-F79B333D85DB}" srcOrd="0" destOrd="0" presId="urn:microsoft.com/office/officeart/2005/8/layout/hierarchy2"/>
    <dgm:cxn modelId="{1D0B9506-3DBD-42F0-A8E9-C6684CCE1D00}" type="presOf" srcId="{BA02F60C-AE38-4779-A922-38591FF3E1FA}" destId="{08CD8083-898A-4A29-94CF-09561EB268FE}" srcOrd="0" destOrd="0" presId="urn:microsoft.com/office/officeart/2005/8/layout/hierarchy2"/>
    <dgm:cxn modelId="{648563A7-4110-45C6-B738-959131FA62E6}" srcId="{E3C1DFB4-61DD-41D4-A621-F8D701D9E569}" destId="{A9F70ED4-CBA2-4A9A-B7BA-C3678A3E3EF7}" srcOrd="2" destOrd="0" parTransId="{75DC08CC-B1DB-46C6-B97C-8C8E9B553D27}" sibTransId="{C1CCCDC1-75D8-4D89-B0CA-F2633916DE25}"/>
    <dgm:cxn modelId="{C97D19C2-35DF-4228-BC5D-AF601B9B0195}" type="presOf" srcId="{393848B1-58AB-4C21-91EA-21BB925217BE}" destId="{22A11CF9-0870-43EA-B03D-33EC726AF37C}" srcOrd="0" destOrd="0" presId="urn:microsoft.com/office/officeart/2005/8/layout/hierarchy2"/>
    <dgm:cxn modelId="{262343AC-9AEC-496E-84BF-88426610B209}" type="presOf" srcId="{57DA3540-0FA7-4999-9138-2046D04C74A8}" destId="{1D572704-7C00-4823-BC76-EC5A4D459CA8}" srcOrd="1" destOrd="0" presId="urn:microsoft.com/office/officeart/2005/8/layout/hierarchy2"/>
    <dgm:cxn modelId="{8E1DFCBC-FC3F-4355-8238-BC4D990BD7E6}" srcId="{E3C1DFB4-61DD-41D4-A621-F8D701D9E569}" destId="{BF4D9859-85CA-4622-A51E-1327F9196C23}" srcOrd="1" destOrd="0" parTransId="{BA02F60C-AE38-4779-A922-38591FF3E1FA}" sibTransId="{6E444577-6A97-4055-B74C-DFA11FBC4A78}"/>
    <dgm:cxn modelId="{E4C39B9D-FADD-492E-9C16-08870A6871AD}" type="presOf" srcId="{75DC08CC-B1DB-46C6-B97C-8C8E9B553D27}" destId="{009F0B95-BE50-4F4B-8B6F-B5E005D78078}" srcOrd="1" destOrd="0" presId="urn:microsoft.com/office/officeart/2005/8/layout/hierarchy2"/>
    <dgm:cxn modelId="{25E80D13-D67D-4561-B457-D2F92B276540}" srcId="{E3C1DFB4-61DD-41D4-A621-F8D701D9E569}" destId="{C0EA787D-D576-4F36-9297-921E3D0ED494}" srcOrd="0" destOrd="0" parTransId="{B85B0D44-5667-4851-8392-678D9DCB1D4F}" sibTransId="{E0A5A4E5-575D-42EB-AD90-28DE66F902C1}"/>
    <dgm:cxn modelId="{05CE62DE-4A80-475D-9836-CB1EC87613DB}" srcId="{393848B1-58AB-4C21-91EA-21BB925217BE}" destId="{5A0F0171-A7E7-4D70-B673-F95E5B69864D}" srcOrd="0" destOrd="0" parTransId="{57DA3540-0FA7-4999-9138-2046D04C74A8}" sibTransId="{090B46F3-7734-41AE-9897-65EED66F2425}"/>
    <dgm:cxn modelId="{3C3E095F-3ACB-4356-BA21-30CF8069C8B0}" srcId="{31906C99-B168-4998-9EAD-1E8568BCB56D}" destId="{E3C1DFB4-61DD-41D4-A621-F8D701D9E569}" srcOrd="1" destOrd="0" parTransId="{8E95004B-5FC6-483D-ABE0-315EE669FA9B}" sibTransId="{6E18705A-8984-4481-8F1C-C7327EB3ED52}"/>
    <dgm:cxn modelId="{9A01564D-3FC3-4D9B-B3A8-5FB7AAC31A00}" type="presOf" srcId="{B85B0D44-5667-4851-8392-678D9DCB1D4F}" destId="{2684E421-CADB-4F70-AFC6-C2D237BF0271}" srcOrd="1" destOrd="0" presId="urn:microsoft.com/office/officeart/2005/8/layout/hierarchy2"/>
    <dgm:cxn modelId="{8B634C49-92EF-4625-95EC-70818358A2A8}" type="presOf" srcId="{0EAED772-695B-42C8-9065-BBD66E26669E}" destId="{491AF5D6-8ABB-47A5-8DBF-8DFC3B1A3997}" srcOrd="0" destOrd="0" presId="urn:microsoft.com/office/officeart/2005/8/layout/hierarchy2"/>
    <dgm:cxn modelId="{5E036975-CDFE-4847-8DF4-87BC4B1C7781}" type="presOf" srcId="{BF4D9859-85CA-4622-A51E-1327F9196C23}" destId="{19FC3794-6BF6-441F-B682-80DF44E82121}" srcOrd="0" destOrd="0" presId="urn:microsoft.com/office/officeart/2005/8/layout/hierarchy2"/>
    <dgm:cxn modelId="{C9F8EE8F-F9ED-4552-9E88-9576DC141E04}" type="presOf" srcId="{B85B0D44-5667-4851-8392-678D9DCB1D4F}" destId="{0291A3E4-9692-4B9C-9E96-A38302281510}" srcOrd="0" destOrd="0" presId="urn:microsoft.com/office/officeart/2005/8/layout/hierarchy2"/>
    <dgm:cxn modelId="{A8A294D4-6D8B-49B1-800C-39A611A95294}" type="presOf" srcId="{31906C99-B168-4998-9EAD-1E8568BCB56D}" destId="{B2E3A8AF-DFEE-4E51-BEC0-04EC02998D6D}" srcOrd="0" destOrd="0" presId="urn:microsoft.com/office/officeart/2005/8/layout/hierarchy2"/>
    <dgm:cxn modelId="{2413DC3C-757A-4B6C-82E6-219C166F3EDA}" srcId="{0EAED772-695B-42C8-9065-BBD66E26669E}" destId="{393848B1-58AB-4C21-91EA-21BB925217BE}" srcOrd="0" destOrd="0" parTransId="{6798FF09-80E3-483A-97F5-E47FE8894140}" sibTransId="{DCFCD607-856A-44B2-A699-9890EFD7F280}"/>
    <dgm:cxn modelId="{A220D820-0A85-407C-B747-DB8347496E43}" type="presOf" srcId="{6798FF09-80E3-483A-97F5-E47FE8894140}" destId="{A1E59028-27C2-4258-8297-7F08475E93C7}" srcOrd="1" destOrd="0" presId="urn:microsoft.com/office/officeart/2005/8/layout/hierarchy2"/>
    <dgm:cxn modelId="{BC3A2596-34F1-46FF-9732-7F0BC3D47369}" srcId="{31906C99-B168-4998-9EAD-1E8568BCB56D}" destId="{0EAED772-695B-42C8-9065-BBD66E26669E}" srcOrd="0" destOrd="0" parTransId="{62C439EA-F150-4DEA-9427-34F3641A2946}" sibTransId="{C2D5A03C-3AB4-475D-91A1-A64B6523C37E}"/>
    <dgm:cxn modelId="{6AF84C34-EA2B-4702-A368-F10B1CFA87FC}" type="presOf" srcId="{C0EA787D-D576-4F36-9297-921E3D0ED494}" destId="{CB216CDF-F3FE-4750-9D2A-3DFD51C4DA91}" srcOrd="0" destOrd="0" presId="urn:microsoft.com/office/officeart/2005/8/layout/hierarchy2"/>
    <dgm:cxn modelId="{9F63C4E8-3A54-4CF6-A5F1-A25CF8422673}" type="presOf" srcId="{5A0F0171-A7E7-4D70-B673-F95E5B69864D}" destId="{477D86F2-DB54-48A4-AEE5-2F0CED017234}" srcOrd="0" destOrd="0" presId="urn:microsoft.com/office/officeart/2005/8/layout/hierarchy2"/>
    <dgm:cxn modelId="{AFD9101C-D711-4DCF-A0E4-6409C97440CF}" type="presOf" srcId="{BA02F60C-AE38-4779-A922-38591FF3E1FA}" destId="{391B897A-C5FB-4E03-B30D-3D79AF7594CD}" srcOrd="1" destOrd="0" presId="urn:microsoft.com/office/officeart/2005/8/layout/hierarchy2"/>
    <dgm:cxn modelId="{52A4DCAA-7AD2-4F77-85D0-BA953264A994}" type="presOf" srcId="{75DC08CC-B1DB-46C6-B97C-8C8E9B553D27}" destId="{D5E9716F-1DEF-4F6B-B98F-77487377B9EF}" srcOrd="0" destOrd="0" presId="urn:microsoft.com/office/officeart/2005/8/layout/hierarchy2"/>
    <dgm:cxn modelId="{826A39C2-46C8-4E98-8CAA-DE65CC4DEB54}" type="presParOf" srcId="{B2E3A8AF-DFEE-4E51-BEC0-04EC02998D6D}" destId="{259202EB-B2DF-46AA-8E2C-7DCA98B6E3B4}" srcOrd="0" destOrd="0" presId="urn:microsoft.com/office/officeart/2005/8/layout/hierarchy2"/>
    <dgm:cxn modelId="{BFA6BA46-E61E-4BF9-A567-242430AFED43}" type="presParOf" srcId="{259202EB-B2DF-46AA-8E2C-7DCA98B6E3B4}" destId="{491AF5D6-8ABB-47A5-8DBF-8DFC3B1A3997}" srcOrd="0" destOrd="0" presId="urn:microsoft.com/office/officeart/2005/8/layout/hierarchy2"/>
    <dgm:cxn modelId="{A3EFC0E9-C3E7-4E10-80EB-2F8DDFD2F3EC}" type="presParOf" srcId="{259202EB-B2DF-46AA-8E2C-7DCA98B6E3B4}" destId="{40BF5315-3099-4D9D-9000-581EC5C8F2DB}" srcOrd="1" destOrd="0" presId="urn:microsoft.com/office/officeart/2005/8/layout/hierarchy2"/>
    <dgm:cxn modelId="{5DF98EC0-559F-4396-8EA9-DCC3DED51B11}" type="presParOf" srcId="{40BF5315-3099-4D9D-9000-581EC5C8F2DB}" destId="{ADD1E732-5B89-436E-8E12-53B0AF053DB1}" srcOrd="0" destOrd="0" presId="urn:microsoft.com/office/officeart/2005/8/layout/hierarchy2"/>
    <dgm:cxn modelId="{B4646A16-7B63-4A10-998B-302136918935}" type="presParOf" srcId="{ADD1E732-5B89-436E-8E12-53B0AF053DB1}" destId="{A1E59028-27C2-4258-8297-7F08475E93C7}" srcOrd="0" destOrd="0" presId="urn:microsoft.com/office/officeart/2005/8/layout/hierarchy2"/>
    <dgm:cxn modelId="{C7E32936-2A86-4312-BA0E-93CF84949199}" type="presParOf" srcId="{40BF5315-3099-4D9D-9000-581EC5C8F2DB}" destId="{955855C7-9D84-495F-923E-9E8A294E7D83}" srcOrd="1" destOrd="0" presId="urn:microsoft.com/office/officeart/2005/8/layout/hierarchy2"/>
    <dgm:cxn modelId="{9335A4FD-E6D5-43E6-B508-95AF132AC277}" type="presParOf" srcId="{955855C7-9D84-495F-923E-9E8A294E7D83}" destId="{22A11CF9-0870-43EA-B03D-33EC726AF37C}" srcOrd="0" destOrd="0" presId="urn:microsoft.com/office/officeart/2005/8/layout/hierarchy2"/>
    <dgm:cxn modelId="{38DA3179-777C-4CAF-8031-1AB5D11EE614}" type="presParOf" srcId="{955855C7-9D84-495F-923E-9E8A294E7D83}" destId="{478E5535-8B39-475A-9FC7-CFDBAC148C99}" srcOrd="1" destOrd="0" presId="urn:microsoft.com/office/officeart/2005/8/layout/hierarchy2"/>
    <dgm:cxn modelId="{4C399546-8CA4-4DF9-AD3D-D46DEC8CB224}" type="presParOf" srcId="{478E5535-8B39-475A-9FC7-CFDBAC148C99}" destId="{C04FEF37-604E-4EF1-A650-F79B333D85DB}" srcOrd="0" destOrd="0" presId="urn:microsoft.com/office/officeart/2005/8/layout/hierarchy2"/>
    <dgm:cxn modelId="{1DE54639-EEB9-4B0C-B91F-A8F55E47593A}" type="presParOf" srcId="{C04FEF37-604E-4EF1-A650-F79B333D85DB}" destId="{1D572704-7C00-4823-BC76-EC5A4D459CA8}" srcOrd="0" destOrd="0" presId="urn:microsoft.com/office/officeart/2005/8/layout/hierarchy2"/>
    <dgm:cxn modelId="{12D50A5A-5CF4-4457-BFF6-5BB47CC4D280}" type="presParOf" srcId="{478E5535-8B39-475A-9FC7-CFDBAC148C99}" destId="{628DCDD7-FC27-4188-B94E-D8262FAA26BA}" srcOrd="1" destOrd="0" presId="urn:microsoft.com/office/officeart/2005/8/layout/hierarchy2"/>
    <dgm:cxn modelId="{A6281E61-57ED-42AC-9D7E-D94CD63D9CED}" type="presParOf" srcId="{628DCDD7-FC27-4188-B94E-D8262FAA26BA}" destId="{477D86F2-DB54-48A4-AEE5-2F0CED017234}" srcOrd="0" destOrd="0" presId="urn:microsoft.com/office/officeart/2005/8/layout/hierarchy2"/>
    <dgm:cxn modelId="{0688C69E-A1DA-4E7F-89F8-7898B2F4727A}" type="presParOf" srcId="{628DCDD7-FC27-4188-B94E-D8262FAA26BA}" destId="{49727CEB-5CEF-4166-8EC4-A151ABDB078F}" srcOrd="1" destOrd="0" presId="urn:microsoft.com/office/officeart/2005/8/layout/hierarchy2"/>
    <dgm:cxn modelId="{19A64040-CA05-4B51-8C6E-2D3A3EDA58A1}" type="presParOf" srcId="{B2E3A8AF-DFEE-4E51-BEC0-04EC02998D6D}" destId="{C9635789-254F-4BF9-AA2F-C57B53C17C10}" srcOrd="1" destOrd="0" presId="urn:microsoft.com/office/officeart/2005/8/layout/hierarchy2"/>
    <dgm:cxn modelId="{03A44585-6108-4281-AAF1-2ABBFF62C7F2}" type="presParOf" srcId="{C9635789-254F-4BF9-AA2F-C57B53C17C10}" destId="{CE9BBFC8-510E-47DE-86EA-19211215506B}" srcOrd="0" destOrd="0" presId="urn:microsoft.com/office/officeart/2005/8/layout/hierarchy2"/>
    <dgm:cxn modelId="{A2632F14-330A-41F9-B2F0-587A54882D99}" type="presParOf" srcId="{C9635789-254F-4BF9-AA2F-C57B53C17C10}" destId="{E8AF8EB9-0431-49CA-8FDE-E236D17FAE6E}" srcOrd="1" destOrd="0" presId="urn:microsoft.com/office/officeart/2005/8/layout/hierarchy2"/>
    <dgm:cxn modelId="{BDEDD049-0937-46CC-88BA-5F301C28224B}" type="presParOf" srcId="{E8AF8EB9-0431-49CA-8FDE-E236D17FAE6E}" destId="{0291A3E4-9692-4B9C-9E96-A38302281510}" srcOrd="0" destOrd="0" presId="urn:microsoft.com/office/officeart/2005/8/layout/hierarchy2"/>
    <dgm:cxn modelId="{0C57CA95-CDCB-4C81-9C99-0A19C705EC78}" type="presParOf" srcId="{0291A3E4-9692-4B9C-9E96-A38302281510}" destId="{2684E421-CADB-4F70-AFC6-C2D237BF0271}" srcOrd="0" destOrd="0" presId="urn:microsoft.com/office/officeart/2005/8/layout/hierarchy2"/>
    <dgm:cxn modelId="{27EB59C2-BA95-4091-9979-E952D82B31B9}" type="presParOf" srcId="{E8AF8EB9-0431-49CA-8FDE-E236D17FAE6E}" destId="{2B9BEA81-2B0C-4109-9AD1-BA8EC9355596}" srcOrd="1" destOrd="0" presId="urn:microsoft.com/office/officeart/2005/8/layout/hierarchy2"/>
    <dgm:cxn modelId="{A6D40ECB-37BD-454F-9B6D-1113EEEA00AE}" type="presParOf" srcId="{2B9BEA81-2B0C-4109-9AD1-BA8EC9355596}" destId="{CB216CDF-F3FE-4750-9D2A-3DFD51C4DA91}" srcOrd="0" destOrd="0" presId="urn:microsoft.com/office/officeart/2005/8/layout/hierarchy2"/>
    <dgm:cxn modelId="{BF01533F-2CE3-4965-B3F0-8A2F4642BDB4}" type="presParOf" srcId="{2B9BEA81-2B0C-4109-9AD1-BA8EC9355596}" destId="{FE7E6B71-5EA5-4090-B428-06A4F47BB9F8}" srcOrd="1" destOrd="0" presId="urn:microsoft.com/office/officeart/2005/8/layout/hierarchy2"/>
    <dgm:cxn modelId="{176927A6-02A9-4C6F-AE0D-1C03BCAB96EE}" type="presParOf" srcId="{E8AF8EB9-0431-49CA-8FDE-E236D17FAE6E}" destId="{08CD8083-898A-4A29-94CF-09561EB268FE}" srcOrd="2" destOrd="0" presId="urn:microsoft.com/office/officeart/2005/8/layout/hierarchy2"/>
    <dgm:cxn modelId="{4DBA4CCA-74C1-43C1-A695-8030BDFAB08A}" type="presParOf" srcId="{08CD8083-898A-4A29-94CF-09561EB268FE}" destId="{391B897A-C5FB-4E03-B30D-3D79AF7594CD}" srcOrd="0" destOrd="0" presId="urn:microsoft.com/office/officeart/2005/8/layout/hierarchy2"/>
    <dgm:cxn modelId="{4B7D0A57-DBE3-49EA-838E-32FA22076F2C}" type="presParOf" srcId="{E8AF8EB9-0431-49CA-8FDE-E236D17FAE6E}" destId="{481EC7D1-461E-4A66-ABA4-7E9A083924DC}" srcOrd="3" destOrd="0" presId="urn:microsoft.com/office/officeart/2005/8/layout/hierarchy2"/>
    <dgm:cxn modelId="{B0E9CF36-1A3C-4FF9-8B3A-A26BA10559D8}" type="presParOf" srcId="{481EC7D1-461E-4A66-ABA4-7E9A083924DC}" destId="{19FC3794-6BF6-441F-B682-80DF44E82121}" srcOrd="0" destOrd="0" presId="urn:microsoft.com/office/officeart/2005/8/layout/hierarchy2"/>
    <dgm:cxn modelId="{F41F9338-CD4A-465D-BDD5-8652A8EDC392}" type="presParOf" srcId="{481EC7D1-461E-4A66-ABA4-7E9A083924DC}" destId="{0322D9CF-3FD4-4232-8FF7-98BE7C4B03C8}" srcOrd="1" destOrd="0" presId="urn:microsoft.com/office/officeart/2005/8/layout/hierarchy2"/>
    <dgm:cxn modelId="{0D51205E-D287-4C47-86E9-4F617725D723}" type="presParOf" srcId="{E8AF8EB9-0431-49CA-8FDE-E236D17FAE6E}" destId="{D5E9716F-1DEF-4F6B-B98F-77487377B9EF}" srcOrd="4" destOrd="0" presId="urn:microsoft.com/office/officeart/2005/8/layout/hierarchy2"/>
    <dgm:cxn modelId="{7529BFC9-B7B6-4AC7-A187-D1B1361C4A82}" type="presParOf" srcId="{D5E9716F-1DEF-4F6B-B98F-77487377B9EF}" destId="{009F0B95-BE50-4F4B-8B6F-B5E005D78078}" srcOrd="0" destOrd="0" presId="urn:microsoft.com/office/officeart/2005/8/layout/hierarchy2"/>
    <dgm:cxn modelId="{468D5B49-2C0F-46D7-893C-0615D2D89EB2}" type="presParOf" srcId="{E8AF8EB9-0431-49CA-8FDE-E236D17FAE6E}" destId="{048D8F6C-2604-42B3-8396-4E955EE0FA2B}" srcOrd="5" destOrd="0" presId="urn:microsoft.com/office/officeart/2005/8/layout/hierarchy2"/>
    <dgm:cxn modelId="{BEFB885E-5F86-46F3-AAD5-0D177C6F778C}" type="presParOf" srcId="{048D8F6C-2604-42B3-8396-4E955EE0FA2B}" destId="{3CB671E4-B104-488E-B24E-0C836BCFA82D}" srcOrd="0" destOrd="0" presId="urn:microsoft.com/office/officeart/2005/8/layout/hierarchy2"/>
    <dgm:cxn modelId="{BEC4B05F-F999-44F7-B0C0-903E1CCA5918}" type="presParOf" srcId="{048D8F6C-2604-42B3-8396-4E955EE0FA2B}" destId="{3A6C0648-CFCC-4BE1-9C89-60293EC0E6C2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5565068-870C-4AE7-8F23-3899E60F2B69}" type="datetimeFigureOut">
              <a:rPr lang="fr-FR"/>
              <a:pPr/>
              <a:t>23/02/2018</a:t>
            </a:fld>
            <a:endParaRPr lang="fr-CA"/>
          </a:p>
        </p:txBody>
      </p:sp>
      <p:sp>
        <p:nvSpPr>
          <p:cNvPr id="13316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77617D7-E4D1-47C6-B6D0-1FE1EEAA099F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967439F2-D97D-4AAD-B6D6-5AF3602A5EEE}" type="datetime1">
              <a:rPr lang="en-US"/>
              <a:pPr/>
              <a:t>2/23/2018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6F6E8-A2CE-4A19-92E5-7701E910BB4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CF66B34-5D9A-45D3-ADC6-5DA79B805350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133CAE7-8186-4B50-A208-CC9771FB4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D0286A-5DE8-4D7C-8BCE-B485BCBF2105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16629282-C3CD-47DA-BB17-DC6CDC68EF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635CDC0-23B3-4739-A885-ADD968306093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854CEF-D6BD-4099-A25B-CE34CAF46F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A69E71E2-99E6-4D76-A856-ED694A20603E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B79FA122-3E11-4BD6-9361-73899A54B3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F79D0-469F-4526-B5C0-EE49652C6230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1D3BC-0408-4D33-A480-2622FE9F5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69A53-8E8D-446B-87C1-17DD91DBCB20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4B395E-2FCB-4E2E-990E-10F56B12B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6CA076D-04B6-4DC6-9090-9AEA437FCC2B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88C094-1E50-4FAD-9D5E-EC5520DAC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449704A2-32E3-4553-A33F-6F792D08A6CD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92924AF3-F661-45A3-B851-6C974F5A9C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553BD20A-7DEC-4128-BB0D-3F4ABE5206B3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F4295D0F-AE6A-4335-984F-C82763EB9C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lfareinfotech.com/" TargetMode="External"/><Relationship Id="rId4" Type="http://schemas.openxmlformats.org/officeDocument/2006/relationships/hyperlink" Target="mailto:ravi@welfareinfotec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895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Media Plus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Solution for Advertisement Agency made on Tally.ERP 9 Platform </a:t>
            </a:r>
          </a:p>
        </p:txBody>
      </p:sp>
      <p:pic>
        <p:nvPicPr>
          <p:cNvPr id="25" name="Picture 24" descr="f60ac53d-6bec-4b63-a85f-4b2c0b25451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2133600" cy="2133600"/>
          </a:xfrm>
          <a:prstGeom prst="rect">
            <a:avLst/>
          </a:prstGeom>
        </p:spPr>
      </p:pic>
      <p:pic>
        <p:nvPicPr>
          <p:cNvPr id="28" name="Picture 27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114800"/>
            <a:ext cx="291147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9144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Hoarding Management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914400"/>
          <a:ext cx="8153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28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Process in Service Management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Features in Spare Management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05000" y="3200400"/>
          <a:ext cx="69342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33400" y="1219200"/>
          <a:ext cx="7086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762000"/>
          <a:ext cx="8610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28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Supportive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Feature of </a:t>
            </a:r>
            <a:r>
              <a:rPr lang="en-US" b="1" dirty="0" smtClean="0">
                <a:solidFill>
                  <a:srgbClr val="00B0F0"/>
                </a:solidFill>
              </a:rPr>
              <a:t>Service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&amp; </a:t>
            </a:r>
            <a:r>
              <a:rPr lang="en-US" b="1" dirty="0" smtClean="0">
                <a:solidFill>
                  <a:srgbClr val="7030A0"/>
                </a:solidFill>
              </a:rPr>
              <a:t>Spares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Hoarding Reports Available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609600"/>
          <a:ext cx="7162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Screen View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9737" t="22917" r="23865" b="35417"/>
          <a:stretch>
            <a:fillRect/>
          </a:stretch>
        </p:blipFill>
        <p:spPr bwMode="auto">
          <a:xfrm>
            <a:off x="3200400" y="1447800"/>
            <a:ext cx="342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Gateway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5856" t="13542" r="20132" b="26042"/>
          <a:stretch>
            <a:fillRect/>
          </a:stretch>
        </p:blipFill>
        <p:spPr bwMode="auto">
          <a:xfrm>
            <a:off x="762000" y="685801"/>
            <a:ext cx="2133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6223" t="14583" r="20937" b="26042"/>
          <a:stretch>
            <a:fillRect/>
          </a:stretch>
        </p:blipFill>
        <p:spPr bwMode="auto">
          <a:xfrm>
            <a:off x="5029200" y="685800"/>
            <a:ext cx="2189747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57394" t="18750" r="22108" b="30208"/>
          <a:stretch>
            <a:fillRect/>
          </a:stretch>
        </p:blipFill>
        <p:spPr bwMode="auto">
          <a:xfrm>
            <a:off x="762000" y="3810000"/>
            <a:ext cx="2133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57394" t="17708" r="22108" b="31250"/>
          <a:stretch>
            <a:fillRect/>
          </a:stretch>
        </p:blipFill>
        <p:spPr bwMode="auto">
          <a:xfrm>
            <a:off x="5029201" y="3810000"/>
            <a:ext cx="2209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Release Order Publication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7292" r="9810" b="15625"/>
          <a:stretch>
            <a:fillRect/>
          </a:stretch>
        </p:blipFill>
        <p:spPr bwMode="auto">
          <a:xfrm>
            <a:off x="152400" y="762000"/>
            <a:ext cx="88392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Release Order Publication</a:t>
            </a:r>
            <a:endParaRPr lang="en-US" sz="2800" dirty="0"/>
          </a:p>
        </p:txBody>
      </p:sp>
      <p:pic>
        <p:nvPicPr>
          <p:cNvPr id="5" name="Picture 4" descr="Release Ord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" y="600635"/>
            <a:ext cx="4607859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RO 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47" y="573741"/>
            <a:ext cx="4419600" cy="6131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Client Invoice Publication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7292" r="9810" b="15625"/>
          <a:stretch>
            <a:fillRect/>
          </a:stretch>
        </p:blipFill>
        <p:spPr bwMode="auto">
          <a:xfrm>
            <a:off x="152400" y="838200"/>
            <a:ext cx="88392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9144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Publication &amp; Broadcasting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Client Invoice Publication</a:t>
            </a:r>
            <a:endParaRPr lang="en-US" sz="2800" dirty="0"/>
          </a:p>
        </p:txBody>
      </p:sp>
      <p:pic>
        <p:nvPicPr>
          <p:cNvPr id="4" name="Picture 3" descr="Client Invoice1.jpeg"/>
          <p:cNvPicPr>
            <a:picLocks noChangeAspect="1"/>
          </p:cNvPicPr>
          <p:nvPr/>
        </p:nvPicPr>
        <p:blipFill>
          <a:blip r:embed="rId2"/>
          <a:srcRect l="3332" t="2222" r="1723" b="3333"/>
          <a:stretch>
            <a:fillRect/>
          </a:stretch>
        </p:blipFill>
        <p:spPr>
          <a:xfrm>
            <a:off x="228600" y="609600"/>
            <a:ext cx="4495800" cy="601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lient Invoice 3.jpeg"/>
          <p:cNvPicPr>
            <a:picLocks noChangeAspect="1"/>
          </p:cNvPicPr>
          <p:nvPr/>
        </p:nvPicPr>
        <p:blipFill>
          <a:blip r:embed="rId3"/>
          <a:srcRect l="4941" t="3333" r="3332" b="3333"/>
          <a:stretch>
            <a:fillRect/>
          </a:stretch>
        </p:blipFill>
        <p:spPr>
          <a:xfrm>
            <a:off x="4648200" y="609600"/>
            <a:ext cx="4343400" cy="624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GSTR-1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8333" r="9091" b="13542"/>
          <a:stretch>
            <a:fillRect/>
          </a:stretch>
        </p:blipFill>
        <p:spPr bwMode="auto">
          <a:xfrm>
            <a:off x="87261" y="914400"/>
            <a:ext cx="8904339" cy="533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GSTR-2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8333" r="9091" b="14583"/>
          <a:stretch>
            <a:fillRect/>
          </a:stretch>
        </p:blipFill>
        <p:spPr bwMode="auto">
          <a:xfrm>
            <a:off x="228600" y="990600"/>
            <a:ext cx="8763000" cy="510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GSTR-3B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8333" r="9091" b="13542"/>
          <a:stretch>
            <a:fillRect/>
          </a:stretch>
        </p:blipFill>
        <p:spPr bwMode="auto">
          <a:xfrm>
            <a:off x="152400" y="838200"/>
            <a:ext cx="876300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fare On G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573" y="1510552"/>
            <a:ext cx="3709980" cy="534744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3810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Thank You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 descr="Welfar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00400"/>
            <a:ext cx="2835318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419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us 	- +91-9755514444</a:t>
            </a:r>
          </a:p>
          <a:p>
            <a:r>
              <a:rPr lang="en-US" dirty="0" smtClean="0"/>
              <a:t>Mail us 	- </a:t>
            </a:r>
            <a:r>
              <a:rPr lang="en-US" dirty="0" smtClean="0">
                <a:hlinkClick r:id="rId4"/>
              </a:rPr>
              <a:t>ravi@welfareinfotech.com</a:t>
            </a:r>
            <a:endParaRPr lang="en-US" dirty="0" smtClean="0"/>
          </a:p>
          <a:p>
            <a:r>
              <a:rPr lang="en-US" dirty="0" smtClean="0"/>
              <a:t>Website	- </a:t>
            </a:r>
            <a:r>
              <a:rPr lang="en-US" dirty="0" smtClean="0">
                <a:hlinkClick r:id="rId5"/>
              </a:rPr>
              <a:t>www.welfareinfotech.com</a:t>
            </a:r>
            <a:endParaRPr lang="en-US" dirty="0" smtClean="0"/>
          </a:p>
          <a:p>
            <a:r>
              <a:rPr lang="en-US" dirty="0" smtClean="0"/>
              <a:t>Skype   	- ravi.mishra89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1066800"/>
          <a:ext cx="815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228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Functionality of a Media Agency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914400"/>
          <a:ext cx="8153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28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Process in Publication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914400"/>
          <a:ext cx="8153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286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Process in Broadcasting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609600"/>
          <a:ext cx="8686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Features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– Publication &amp; Broadcasting Module 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Publication Reports Available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838200"/>
          <a:ext cx="480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105400" y="762000"/>
          <a:ext cx="4038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Broadcasting Reports Available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838200"/>
          <a:ext cx="480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105400" y="762000"/>
          <a:ext cx="4038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6096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5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Excel/CSV Integration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_VillandryCastle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6FF1601-248C-40DA-A74A-14AF5105E5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TW_VillandryCastle</Template>
  <TotalTime>844</TotalTime>
  <Words>528</Words>
  <Application>Microsoft Office PowerPoint</Application>
  <PresentationFormat>On-screen Show (4:3)</PresentationFormat>
  <Paragraphs>149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TW_VillandryCastle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AUTOPLUS 2014</dc:title>
  <dc:creator>A</dc:creator>
  <cp:lastModifiedBy>RAVI</cp:lastModifiedBy>
  <cp:revision>100</cp:revision>
  <dcterms:created xsi:type="dcterms:W3CDTF">2014-09-30T07:50:06Z</dcterms:created>
  <dcterms:modified xsi:type="dcterms:W3CDTF">2018-02-24T00:09:09Z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TC103815429990</vt:lpwstr>
  </property>
</Properties>
</file>