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50"/>
  </p:notesMasterIdLst>
  <p:sldIdLst>
    <p:sldId id="331" r:id="rId2"/>
    <p:sldId id="257" r:id="rId3"/>
    <p:sldId id="332" r:id="rId4"/>
    <p:sldId id="262" r:id="rId5"/>
    <p:sldId id="310" r:id="rId6"/>
    <p:sldId id="323" r:id="rId7"/>
    <p:sldId id="324" r:id="rId8"/>
    <p:sldId id="325" r:id="rId9"/>
    <p:sldId id="260" r:id="rId10"/>
    <p:sldId id="261" r:id="rId11"/>
    <p:sldId id="328" r:id="rId12"/>
    <p:sldId id="258" r:id="rId13"/>
    <p:sldId id="326" r:id="rId14"/>
    <p:sldId id="327" r:id="rId15"/>
    <p:sldId id="312" r:id="rId16"/>
    <p:sldId id="314" r:id="rId17"/>
    <p:sldId id="313" r:id="rId18"/>
    <p:sldId id="315" r:id="rId19"/>
    <p:sldId id="316" r:id="rId20"/>
    <p:sldId id="317" r:id="rId21"/>
    <p:sldId id="318" r:id="rId22"/>
    <p:sldId id="319" r:id="rId23"/>
    <p:sldId id="321" r:id="rId24"/>
    <p:sldId id="264" r:id="rId25"/>
    <p:sldId id="267" r:id="rId26"/>
    <p:sldId id="266" r:id="rId27"/>
    <p:sldId id="265" r:id="rId28"/>
    <p:sldId id="268" r:id="rId29"/>
    <p:sldId id="291" r:id="rId30"/>
    <p:sldId id="292" r:id="rId31"/>
    <p:sldId id="271" r:id="rId32"/>
    <p:sldId id="270" r:id="rId33"/>
    <p:sldId id="272" r:id="rId34"/>
    <p:sldId id="273" r:id="rId35"/>
    <p:sldId id="275" r:id="rId36"/>
    <p:sldId id="276" r:id="rId37"/>
    <p:sldId id="277" r:id="rId38"/>
    <p:sldId id="278" r:id="rId39"/>
    <p:sldId id="279" r:id="rId40"/>
    <p:sldId id="283" r:id="rId41"/>
    <p:sldId id="284" r:id="rId42"/>
    <p:sldId id="285" r:id="rId43"/>
    <p:sldId id="286" r:id="rId44"/>
    <p:sldId id="287" r:id="rId45"/>
    <p:sldId id="288" r:id="rId46"/>
    <p:sldId id="289" r:id="rId47"/>
    <p:sldId id="290" r:id="rId48"/>
    <p:sldId id="330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147" autoAdjust="0"/>
    <p:restoredTop sz="65771" autoAdjust="0"/>
  </p:normalViewPr>
  <p:slideViewPr>
    <p:cSldViewPr>
      <p:cViewPr varScale="1">
        <p:scale>
          <a:sx n="69" d="100"/>
          <a:sy n="69" d="100"/>
        </p:scale>
        <p:origin x="-13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65CB5-ECF2-48E8-83B0-BFEAC9D2BEE4}" type="datetimeFigureOut">
              <a:rPr lang="en-US" smtClean="0"/>
              <a:pPr/>
              <a:t>6/15/2019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6AC13-8FD2-43E5-BB1A-6DC5A1C802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95600"/>
            <a:ext cx="91440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Iron &amp; Steel Manufacturing Module </a:t>
            </a:r>
            <a:endParaRPr lang="en-US" sz="3600" dirty="0"/>
          </a:p>
        </p:txBody>
      </p:sp>
      <p:pic>
        <p:nvPicPr>
          <p:cNvPr id="3" name="Picture 2" descr="tally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1828800"/>
            <a:ext cx="2511591" cy="914400"/>
          </a:xfrm>
          <a:prstGeom prst="rect">
            <a:avLst/>
          </a:prstGeom>
        </p:spPr>
      </p:pic>
      <p:pic>
        <p:nvPicPr>
          <p:cNvPr id="4" name="Picture 3" descr="Welfar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" y="1790700"/>
            <a:ext cx="2726267" cy="95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4196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www.welfareinfo.net | rahul@welfareinfo.net | +91-7898986653 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76600" y="1524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Printing "</a:t>
            </a:r>
            <a:r>
              <a:rPr lang="en-IN" b="1" dirty="0" err="1" smtClean="0"/>
              <a:t>Souda</a:t>
            </a:r>
            <a:r>
              <a:rPr lang="en-IN" b="1" dirty="0" smtClean="0"/>
              <a:t> </a:t>
            </a:r>
            <a:r>
              <a:rPr lang="en-IN" b="1" dirty="0" err="1" smtClean="0"/>
              <a:t>Patra</a:t>
            </a:r>
            <a:endParaRPr lang="en-IN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4342" t="11458" r="33024" b="6250"/>
          <a:stretch>
            <a:fillRect/>
          </a:stretch>
        </p:blipFill>
        <p:spPr bwMode="auto">
          <a:xfrm>
            <a:off x="914400" y="533400"/>
            <a:ext cx="6934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t="3125" b="6250"/>
          <a:stretch>
            <a:fillRect/>
          </a:stretch>
        </p:blipFill>
        <p:spPr bwMode="auto">
          <a:xfrm>
            <a:off x="0" y="6096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781800" y="76200"/>
            <a:ext cx="2133600" cy="4572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Sales order register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152400"/>
            <a:ext cx="2286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Sales  Invoice </a:t>
            </a:r>
            <a:endParaRPr lang="en-IN" b="1" u="sn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b="5208"/>
          <a:stretch>
            <a:fillRect/>
          </a:stretch>
        </p:blipFill>
        <p:spPr bwMode="auto">
          <a:xfrm>
            <a:off x="-76200" y="685800"/>
            <a:ext cx="9220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 l="31039" t="6250" r="39678" b="13542"/>
          <a:stretch>
            <a:fillRect/>
          </a:stretch>
        </p:blipFill>
        <p:spPr bwMode="auto">
          <a:xfrm>
            <a:off x="304800" y="762000"/>
            <a:ext cx="3810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 l="15227" t="6250" r="51977" b="11458"/>
          <a:stretch>
            <a:fillRect/>
          </a:stretch>
        </p:blipFill>
        <p:spPr bwMode="auto">
          <a:xfrm>
            <a:off x="4572000" y="762000"/>
            <a:ext cx="4267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6553200" y="228600"/>
            <a:ext cx="23622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Sales print format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 l="16984" t="17708" r="25037" b="6250"/>
          <a:stretch>
            <a:fillRect/>
          </a:stretch>
        </p:blipFill>
        <p:spPr bwMode="auto">
          <a:xfrm>
            <a:off x="304800" y="1066800"/>
            <a:ext cx="8534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/>
          <p:cNvSpPr/>
          <p:nvPr/>
        </p:nvSpPr>
        <p:spPr>
          <a:xfrm>
            <a:off x="6781800" y="152400"/>
            <a:ext cx="2362200" cy="533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Tc</a:t>
            </a:r>
            <a:r>
              <a:rPr lang="en-US" dirty="0" smtClean="0"/>
              <a:t> print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76200" y="609600"/>
            <a:ext cx="9067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5410200" y="76200"/>
            <a:ext cx="19812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Purchase 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b="4167"/>
          <a:stretch>
            <a:fillRect/>
          </a:stretch>
        </p:blipFill>
        <p:spPr bwMode="auto">
          <a:xfrm>
            <a:off x="76200" y="838200"/>
            <a:ext cx="9067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7010400" y="228600"/>
            <a:ext cx="21336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Purchase Entry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6477000" y="152400"/>
            <a:ext cx="26670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Purchase order register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t="6250" r="9224" b="6250"/>
          <a:stretch>
            <a:fillRect/>
          </a:stretch>
        </p:blipFill>
        <p:spPr bwMode="auto">
          <a:xfrm>
            <a:off x="76200" y="838200"/>
            <a:ext cx="8991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6705600" y="228600"/>
            <a:ext cx="22098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Broker wise sales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t="3125" r="9224" b="9375"/>
          <a:stretch>
            <a:fillRect/>
          </a:stretch>
        </p:blipFill>
        <p:spPr bwMode="auto">
          <a:xfrm>
            <a:off x="76200" y="838200"/>
            <a:ext cx="8839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105400" y="228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Ledgar</a:t>
            </a:r>
            <a:r>
              <a:rPr lang="en-US" dirty="0" smtClean="0"/>
              <a:t>   wise Broker Sales Details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05400" y="990600"/>
            <a:ext cx="350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IN" dirty="0" smtClean="0"/>
              <a:t>  Auto</a:t>
            </a:r>
            <a:r>
              <a:rPr lang="en-IN" b="1" dirty="0" smtClean="0"/>
              <a:t> </a:t>
            </a:r>
            <a:r>
              <a:rPr lang="en-IN" dirty="0" smtClean="0"/>
              <a:t>Email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IN" dirty="0" smtClean="0"/>
              <a:t>  SMS </a:t>
            </a:r>
            <a:r>
              <a:rPr lang="en-IN" dirty="0" smtClean="0"/>
              <a:t>Module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IN" dirty="0" smtClean="0"/>
              <a:t>  Payroll </a:t>
            </a:r>
            <a:r>
              <a:rPr lang="en-IN" dirty="0" smtClean="0"/>
              <a:t>Management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IN" dirty="0" smtClean="0"/>
              <a:t>  Data  Security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IN" dirty="0" smtClean="0"/>
              <a:t> </a:t>
            </a:r>
            <a:r>
              <a:rPr lang="en-IN" dirty="0" smtClean="0"/>
              <a:t>Data Synchronisation</a:t>
            </a:r>
          </a:p>
          <a:p>
            <a:pPr>
              <a:lnSpc>
                <a:spcPct val="200000"/>
              </a:lnSpc>
              <a:buFont typeface="Wingdings" pitchFamily="2" charset="2"/>
              <a:buChar char="ü"/>
            </a:pPr>
            <a:r>
              <a:rPr lang="en-IN" dirty="0" smtClean="0"/>
              <a:t> </a:t>
            </a:r>
            <a:r>
              <a:rPr lang="en-IN" dirty="0" smtClean="0"/>
              <a:t>GSTR-1, GSTR-2, GSTR-3B</a:t>
            </a:r>
            <a:endParaRPr lang="en-US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  </a:t>
            </a:r>
            <a:r>
              <a:rPr lang="en-US" sz="3600" b="1" dirty="0" smtClean="0"/>
              <a:t>Standard  Features</a:t>
            </a:r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838200"/>
            <a:ext cx="4953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dirty="0" smtClean="0"/>
              <a:t> Gate </a:t>
            </a:r>
            <a:r>
              <a:rPr lang="en-IN" dirty="0" smtClean="0"/>
              <a:t>In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dirty="0" smtClean="0"/>
              <a:t> Gate </a:t>
            </a:r>
            <a:r>
              <a:rPr lang="en-IN" dirty="0" smtClean="0"/>
              <a:t>Out                                                                                    </a:t>
            </a:r>
            <a:endParaRPr lang="en-IN" dirty="0" smtClean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dirty="0" smtClean="0"/>
              <a:t> </a:t>
            </a:r>
            <a:r>
              <a:rPr lang="en-IN" dirty="0" smtClean="0"/>
              <a:t> Voucher </a:t>
            </a:r>
            <a:r>
              <a:rPr lang="en-IN" dirty="0" smtClean="0"/>
              <a:t>Approval 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dirty="0" smtClean="0"/>
              <a:t> </a:t>
            </a:r>
            <a:r>
              <a:rPr lang="en-IN" dirty="0" smtClean="0"/>
              <a:t> Sales </a:t>
            </a:r>
            <a:r>
              <a:rPr lang="en-IN" dirty="0" smtClean="0"/>
              <a:t>&amp; Purchase Order </a:t>
            </a:r>
            <a:r>
              <a:rPr lang="en-IN" dirty="0" smtClean="0"/>
              <a:t>Module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dirty="0" smtClean="0"/>
              <a:t> Broker </a:t>
            </a:r>
            <a:r>
              <a:rPr lang="en-IN" dirty="0" smtClean="0"/>
              <a:t>wise sales &amp; purchase Order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dirty="0" smtClean="0"/>
              <a:t> Cross party Billing adjustment with  Order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dirty="0" smtClean="0"/>
              <a:t> Rate  </a:t>
            </a:r>
            <a:r>
              <a:rPr lang="en-IN" dirty="0" smtClean="0"/>
              <a:t>Difference  during sales entry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dirty="0" smtClean="0"/>
              <a:t> Test </a:t>
            </a:r>
            <a:r>
              <a:rPr lang="en-IN" dirty="0" smtClean="0"/>
              <a:t>certificate (entry &amp; print)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dirty="0" smtClean="0"/>
              <a:t> Printing </a:t>
            </a:r>
            <a:r>
              <a:rPr lang="en-IN" dirty="0" smtClean="0"/>
              <a:t>"</a:t>
            </a:r>
            <a:r>
              <a:rPr lang="en-IN" dirty="0" err="1" smtClean="0"/>
              <a:t>Souda</a:t>
            </a:r>
            <a:r>
              <a:rPr lang="en-IN" dirty="0" smtClean="0"/>
              <a:t> </a:t>
            </a:r>
            <a:r>
              <a:rPr lang="en-IN" dirty="0" err="1" smtClean="0"/>
              <a:t>Patrak</a:t>
            </a:r>
            <a:r>
              <a:rPr lang="en-IN" dirty="0" smtClean="0"/>
              <a:t>“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dirty="0" smtClean="0"/>
              <a:t> Pre-printed Invoice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dirty="0" smtClean="0"/>
              <a:t> Indent Module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IN" dirty="0" smtClean="0"/>
              <a:t> Freight calculation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r="9810" b="9375"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562600" y="152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Broker Bills </a:t>
            </a:r>
            <a:r>
              <a:rPr lang="en-US" dirty="0" err="1" smtClean="0"/>
              <a:t>Ousttending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4056" r="22108" b="27083"/>
          <a:stretch>
            <a:fillRect/>
          </a:stretch>
        </p:blipFill>
        <p:spPr bwMode="auto">
          <a:xfrm>
            <a:off x="304800" y="1143000"/>
            <a:ext cx="8305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324600" y="381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 smtClean="0"/>
              <a:t>Auto</a:t>
            </a:r>
            <a:r>
              <a:rPr lang="en-IN" dirty="0" smtClean="0"/>
              <a:t> Email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 l="32211" t="17708" r="19766" b="15625"/>
          <a:stretch>
            <a:fillRect/>
          </a:stretch>
        </p:blipFill>
        <p:spPr bwMode="auto">
          <a:xfrm>
            <a:off x="304800" y="762000"/>
            <a:ext cx="8305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 l="33382" t="17708" r="19766" b="14583"/>
          <a:stretch>
            <a:fillRect/>
          </a:stretch>
        </p:blipFill>
        <p:spPr bwMode="auto">
          <a:xfrm>
            <a:off x="152400" y="838200"/>
            <a:ext cx="8686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b="9375"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81000" y="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 smtClean="0"/>
              <a:t>Voucher type security</a:t>
            </a:r>
          </a:p>
          <a:p>
            <a:endParaRPr lang="en-IN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324600" y="152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Owner Days Books</a:t>
            </a:r>
          </a:p>
          <a:p>
            <a:endParaRPr lang="en-IN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76200" y="685800"/>
            <a:ext cx="90678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5400" y="0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b="1" u="sng" dirty="0" smtClean="0"/>
          </a:p>
          <a:p>
            <a:r>
              <a:rPr lang="en-IN" b="1" u="sng" dirty="0" smtClean="0"/>
              <a:t>Document management</a:t>
            </a:r>
          </a:p>
          <a:p>
            <a:endParaRPr lang="en-IN" b="1" u="sng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 l="12299" t="7292" r="12241" b="6250"/>
          <a:stretch>
            <a:fillRect/>
          </a:stretch>
        </p:blipFill>
        <p:spPr bwMode="auto">
          <a:xfrm>
            <a:off x="152400" y="762000"/>
            <a:ext cx="8534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 t="7292" b="9375"/>
          <a:stretch>
            <a:fillRect/>
          </a:stretch>
        </p:blipFill>
        <p:spPr bwMode="auto">
          <a:xfrm>
            <a:off x="152400" y="1143000"/>
            <a:ext cx="8839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733800" y="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b="1" u="sng" dirty="0" smtClean="0"/>
          </a:p>
          <a:p>
            <a:r>
              <a:rPr lang="en-IN" b="1" u="sng" dirty="0" smtClean="0"/>
              <a:t>Document management ledgers Attach</a:t>
            </a:r>
            <a:endParaRPr lang="en-IN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 t="7292" b="8333"/>
          <a:stretch>
            <a:fillRect/>
          </a:stretch>
        </p:blipFill>
        <p:spPr bwMode="auto">
          <a:xfrm>
            <a:off x="76200" y="609600"/>
            <a:ext cx="8915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419600" y="152400"/>
            <a:ext cx="4456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u="sng" dirty="0" smtClean="0"/>
              <a:t>Document management voucher Attach</a:t>
            </a:r>
            <a:endParaRPr lang="en-IN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9375" r="8053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   </a:t>
            </a:r>
            <a:r>
              <a:rPr lang="en-US" sz="3600" b="1" dirty="0" smtClean="0"/>
              <a:t>Advance </a:t>
            </a:r>
            <a:r>
              <a:rPr lang="en-US" sz="3600" b="1" dirty="0" smtClean="0"/>
              <a:t>Features</a:t>
            </a:r>
            <a:endParaRPr lang="en-IN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15240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IN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914400"/>
            <a:ext cx="4419600" cy="4827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en-US" dirty="0" smtClean="0"/>
              <a:t>Digital Signature</a:t>
            </a:r>
          </a:p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en-US" dirty="0" smtClean="0"/>
              <a:t>E Way bill printing from Tally</a:t>
            </a:r>
          </a:p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en-US" dirty="0" smtClean="0"/>
              <a:t>OTP for Voucher Alteration</a:t>
            </a:r>
          </a:p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en-US" dirty="0" smtClean="0"/>
              <a:t>Owner Daybook</a:t>
            </a:r>
          </a:p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en-US" dirty="0" smtClean="0"/>
              <a:t>Document Attachment with Browse</a:t>
            </a:r>
          </a:p>
          <a:p>
            <a:pPr>
              <a:lnSpc>
                <a:spcPct val="250000"/>
              </a:lnSpc>
              <a:buFont typeface="Wingdings" pitchFamily="2" charset="2"/>
              <a:buChar char="ü"/>
            </a:pPr>
            <a:r>
              <a:rPr lang="en-US" dirty="0" smtClean="0"/>
              <a:t>Protect GST Filed Figures</a:t>
            </a:r>
          </a:p>
          <a:p>
            <a:pPr>
              <a:lnSpc>
                <a:spcPct val="250000"/>
              </a:lnSpc>
              <a:buFont typeface="Wingdings" pitchFamily="2" charset="2"/>
              <a:buChar char="ü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8334" r="863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19800" y="152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Indent Menu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1800" y="304800"/>
            <a:ext cx="2362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Indent Voucher Entry</a:t>
            </a:r>
            <a:endParaRPr lang="en-I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b="6354"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38800" y="0"/>
            <a:ext cx="335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u="sng" dirty="0" smtClean="0"/>
              <a:t>Enquiry creation</a:t>
            </a:r>
            <a:endParaRPr lang="en-IN" b="1" u="sng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 b="6354"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 l="33382" t="4167" r="8638" b="16667"/>
          <a:stretch>
            <a:fillRect/>
          </a:stretch>
        </p:blipFill>
        <p:spPr bwMode="auto">
          <a:xfrm>
            <a:off x="3429000" y="762000"/>
            <a:ext cx="4953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0" y="152400"/>
            <a:ext cx="2007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b="1" u="sng" dirty="0" smtClean="0"/>
              <a:t>Enquiry creation</a:t>
            </a:r>
            <a:endParaRPr lang="en-IN" b="1" u="sng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0" y="6858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0" y="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Purchase Order</a:t>
            </a:r>
          </a:p>
          <a:p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1042" b="5208"/>
          <a:stretch>
            <a:fillRect/>
          </a:stretch>
        </p:blipFill>
        <p:spPr bwMode="auto">
          <a:xfrm>
            <a:off x="0" y="533400"/>
            <a:ext cx="91440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Receipt Note</a:t>
            </a:r>
            <a:endParaRPr lang="en-IN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0" y="53340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00800" y="1524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Rejections out</a:t>
            </a:r>
            <a:endParaRPr lang="en-IN" b="1" u="sng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b="4167"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7000" y="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Purchase Entry</a:t>
            </a:r>
            <a:endParaRPr lang="en-I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533400"/>
            <a:ext cx="91440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2083" b="6250"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7086600" y="152400"/>
            <a:ext cx="1676400" cy="381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ISSUE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447800"/>
            <a:ext cx="8915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Gate Register                                                          Voucher Approval Reporting </a:t>
            </a:r>
          </a:p>
          <a:p>
            <a:endParaRPr lang="en-IN" dirty="0" smtClean="0"/>
          </a:p>
          <a:p>
            <a:r>
              <a:rPr lang="en-IN" dirty="0" smtClean="0"/>
              <a:t>Sales &amp; purchase  order register                           Payroll  Reporting          </a:t>
            </a:r>
          </a:p>
          <a:p>
            <a:endParaRPr lang="en-IN" dirty="0" smtClean="0"/>
          </a:p>
          <a:p>
            <a:r>
              <a:rPr lang="en-IN" dirty="0" smtClean="0"/>
              <a:t>Broker wise commission report                            Indent Reporting           </a:t>
            </a:r>
          </a:p>
          <a:p>
            <a:endParaRPr lang="en-IN" dirty="0" smtClean="0"/>
          </a:p>
          <a:p>
            <a:r>
              <a:rPr lang="en-IN" dirty="0" smtClean="0"/>
              <a:t>Broker wise  out standing                                     Out Standing due bill wise Reporting</a:t>
            </a:r>
          </a:p>
          <a:p>
            <a:endParaRPr lang="en-US" dirty="0" smtClean="0"/>
          </a:p>
          <a:p>
            <a:r>
              <a:rPr lang="en-IN" dirty="0" smtClean="0"/>
              <a:t>Broker wise  sales  report                                       Block Ledger  Reporting                                </a:t>
            </a:r>
          </a:p>
          <a:p>
            <a:endParaRPr lang="en-US" dirty="0" smtClean="0"/>
          </a:p>
          <a:p>
            <a:r>
              <a:rPr lang="en-IN" dirty="0" smtClean="0"/>
              <a:t>Test certificate report                                            Lock GST Return Vouchers </a:t>
            </a:r>
          </a:p>
          <a:p>
            <a:endParaRPr lang="en-US" dirty="0" smtClean="0"/>
          </a:p>
          <a:p>
            <a:r>
              <a:rPr lang="en-US" dirty="0" smtClean="0"/>
              <a:t>Owner Days Books                                                System Date Time On Startup</a:t>
            </a:r>
          </a:p>
          <a:p>
            <a:endParaRPr lang="en-US" dirty="0" smtClean="0"/>
          </a:p>
          <a:p>
            <a:r>
              <a:rPr lang="en-IN" dirty="0" smtClean="0"/>
              <a:t>Document management                                       Excel Theme in Reports</a:t>
            </a:r>
          </a:p>
          <a:p>
            <a:endParaRPr lang="en-US" dirty="0" smtClean="0"/>
          </a:p>
          <a:p>
            <a:r>
              <a:rPr lang="en-IN" dirty="0" smtClean="0"/>
              <a:t>Voucher type security                                            Account Settlement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3" name="TextBox 2"/>
          <p:cNvSpPr txBox="1"/>
          <p:nvPr/>
        </p:nvSpPr>
        <p:spPr>
          <a:xfrm>
            <a:off x="2667000" y="9144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/>
              <a:t>REPORTING</a:t>
            </a:r>
            <a:endParaRPr lang="en-IN" sz="2400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953000" y="1828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7000" y="152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ISSUE REGISTER</a:t>
            </a:r>
            <a:endParaRPr lang="en-IN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r="7467" b="6250"/>
          <a:stretch>
            <a:fillRect/>
          </a:stretch>
        </p:blipFill>
        <p:spPr bwMode="auto">
          <a:xfrm>
            <a:off x="76200" y="609600"/>
            <a:ext cx="9067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713" t="21875" r="22694" b="5208"/>
          <a:stretch>
            <a:fillRect/>
          </a:stretch>
        </p:blipFill>
        <p:spPr bwMode="auto">
          <a:xfrm>
            <a:off x="0" y="685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4056" t="13542" r="25037" b="11458"/>
          <a:stretch>
            <a:fillRect/>
          </a:stretch>
        </p:blipFill>
        <p:spPr bwMode="auto">
          <a:xfrm>
            <a:off x="152400" y="762000"/>
            <a:ext cx="8382000" cy="5802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l="27526" t="11458" r="33236" b="50000"/>
          <a:stretch>
            <a:fillRect/>
          </a:stretch>
        </p:blipFill>
        <p:spPr bwMode="auto">
          <a:xfrm>
            <a:off x="2209800" y="3581400"/>
            <a:ext cx="5105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8155" t="9375" r="26208" b="10417"/>
          <a:stretch>
            <a:fillRect/>
          </a:stretch>
        </p:blipFill>
        <p:spPr bwMode="auto">
          <a:xfrm>
            <a:off x="381000" y="838200"/>
            <a:ext cx="7239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4641" t="5208" r="29722" b="34375"/>
          <a:stretch>
            <a:fillRect/>
          </a:stretch>
        </p:blipFill>
        <p:spPr bwMode="auto">
          <a:xfrm>
            <a:off x="609600" y="1143000"/>
            <a:ext cx="7239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5813" t="13542" r="22108" b="6250"/>
          <a:stretch>
            <a:fillRect/>
          </a:stretch>
        </p:blipFill>
        <p:spPr bwMode="auto">
          <a:xfrm>
            <a:off x="533400" y="990600"/>
            <a:ext cx="8077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14641" t="12500" r="24451" b="5208"/>
          <a:stretch>
            <a:fillRect/>
          </a:stretch>
        </p:blipFill>
        <p:spPr bwMode="auto">
          <a:xfrm>
            <a:off x="533400" y="457200"/>
            <a:ext cx="79248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8199" t="11458" r="25037" b="15625"/>
          <a:stretch>
            <a:fillRect/>
          </a:stretch>
        </p:blipFill>
        <p:spPr bwMode="auto">
          <a:xfrm>
            <a:off x="0" y="152400"/>
            <a:ext cx="868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 l="17789" r="24817" b="6250"/>
          <a:stretch>
            <a:fillRect/>
          </a:stretch>
        </p:blipFill>
        <p:spPr bwMode="auto">
          <a:xfrm>
            <a:off x="304800" y="2514600"/>
            <a:ext cx="8458200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667000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Thank You</a:t>
            </a:r>
            <a:endParaRPr lang="en-US" dirty="0"/>
          </a:p>
        </p:txBody>
      </p:sp>
      <p:pic>
        <p:nvPicPr>
          <p:cNvPr id="4" name="Picture 3" descr="tally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2409" y="762000"/>
            <a:ext cx="2511591" cy="914400"/>
          </a:xfrm>
          <a:prstGeom prst="rect">
            <a:avLst/>
          </a:prstGeom>
        </p:spPr>
      </p:pic>
      <p:pic>
        <p:nvPicPr>
          <p:cNvPr id="5" name="Picture 4" descr="Welfar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2726267" cy="952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3528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+mj-lt"/>
              </a:rPr>
              <a:t>www.welfareinfo.net | rahul@welfareinfo.net | +91-7898986653 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0"/>
            <a:ext cx="9144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                                                        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Indent voucher                                                              Department wise Indent</a:t>
            </a:r>
          </a:p>
          <a:p>
            <a:endParaRPr lang="en-US" dirty="0" smtClean="0"/>
          </a:p>
          <a:p>
            <a:r>
              <a:rPr lang="en-US" dirty="0" smtClean="0"/>
              <a:t>Enquiry Creation                                                           Enquiry  Register  Indent</a:t>
            </a:r>
          </a:p>
          <a:p>
            <a:endParaRPr lang="en-US" dirty="0" smtClean="0"/>
          </a:p>
          <a:p>
            <a:r>
              <a:rPr lang="en-US" dirty="0" smtClean="0"/>
              <a:t>Purchase Order                                                             Purchase  order outstanding  indent</a:t>
            </a:r>
            <a:endParaRPr lang="en-IN" dirty="0" smtClean="0"/>
          </a:p>
          <a:p>
            <a:endParaRPr lang="en-US" dirty="0" smtClean="0"/>
          </a:p>
          <a:p>
            <a:r>
              <a:rPr lang="en-US" dirty="0" smtClean="0"/>
              <a:t>Rcpt  Note                                                                      GRN Register                                                                    </a:t>
            </a:r>
          </a:p>
          <a:p>
            <a:endParaRPr lang="en-US" dirty="0" smtClean="0"/>
          </a:p>
          <a:p>
            <a:r>
              <a:rPr lang="en-US" dirty="0" smtClean="0"/>
              <a:t>Rejection                                                                       </a:t>
            </a:r>
            <a:r>
              <a:rPr lang="en-US" dirty="0" err="1" smtClean="0"/>
              <a:t>Rejection</a:t>
            </a:r>
            <a:r>
              <a:rPr lang="en-US" dirty="0" smtClean="0"/>
              <a:t>  Register</a:t>
            </a:r>
          </a:p>
          <a:p>
            <a:endParaRPr lang="en-US" dirty="0" smtClean="0"/>
          </a:p>
          <a:p>
            <a:r>
              <a:rPr lang="en-US" dirty="0" smtClean="0"/>
              <a:t>Purchase                                                                        </a:t>
            </a:r>
            <a:r>
              <a:rPr lang="en-US" dirty="0" err="1" smtClean="0"/>
              <a:t>Purchase</a:t>
            </a:r>
            <a:r>
              <a:rPr lang="en-US" dirty="0" smtClean="0"/>
              <a:t> Register</a:t>
            </a:r>
          </a:p>
          <a:p>
            <a:endParaRPr lang="en-US" dirty="0" smtClean="0"/>
          </a:p>
          <a:p>
            <a:r>
              <a:rPr lang="en-US" dirty="0" smtClean="0"/>
              <a:t>Issue  Entry                                                                    Issue Register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IN" dirty="0"/>
          </a:p>
        </p:txBody>
      </p:sp>
      <p:sp>
        <p:nvSpPr>
          <p:cNvPr id="6" name="Rectangle 5"/>
          <p:cNvSpPr/>
          <p:nvPr/>
        </p:nvSpPr>
        <p:spPr>
          <a:xfrm>
            <a:off x="609600" y="152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6600" b="1" dirty="0" smtClean="0"/>
              <a:t>Indent Module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76200" y="990600"/>
            <a:ext cx="9067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6781800" y="228600"/>
            <a:ext cx="20574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Gate In entry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6705600" y="228600"/>
            <a:ext cx="24384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Gate out Entry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b="6250"/>
          <a:stretch>
            <a:fillRect/>
          </a:stretch>
        </p:blipFill>
        <p:spPr bwMode="auto">
          <a:xfrm>
            <a:off x="76200" y="838200"/>
            <a:ext cx="89916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6096000" y="152400"/>
            <a:ext cx="2895600" cy="457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Gate in &amp; out Register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6200" y="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Sales Order</a:t>
            </a:r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3125" b="4167"/>
          <a:stretch>
            <a:fillRect/>
          </a:stretch>
        </p:blipFill>
        <p:spPr bwMode="auto">
          <a:xfrm>
            <a:off x="0" y="5334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528</TotalTime>
  <Words>304</Words>
  <Application>Microsoft Office PowerPoint</Application>
  <PresentationFormat>On-screen Show (4:3)</PresentationFormat>
  <Paragraphs>106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919755514444</cp:lastModifiedBy>
  <cp:revision>61</cp:revision>
  <dcterms:created xsi:type="dcterms:W3CDTF">2006-08-16T00:00:00Z</dcterms:created>
  <dcterms:modified xsi:type="dcterms:W3CDTF">2019-06-15T04:47:08Z</dcterms:modified>
</cp:coreProperties>
</file>